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75" d="100"/>
          <a:sy n="75" d="100"/>
        </p:scale>
        <p:origin x="-120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30/03/16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30/03/16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Vijitha, Rama, </a:t>
            </a:r>
            <a:r>
              <a:rPr lang="en-US" dirty="0" err="1" smtClean="0"/>
              <a:t>PrAmodh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Ishani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of </a:t>
            </a:r>
            <a:r>
              <a:rPr lang="en-US" dirty="0"/>
              <a:t>F</a:t>
            </a:r>
            <a:r>
              <a:rPr lang="en-US" dirty="0" smtClean="0"/>
              <a:t>actors affecting Super Bowl Winning over the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 Collection -  </a:t>
            </a:r>
            <a:r>
              <a:rPr lang="en-US" i="1" dirty="0" err="1" smtClean="0"/>
              <a:t>Ishani</a:t>
            </a:r>
            <a:r>
              <a:rPr lang="en-US" i="1" dirty="0" smtClean="0"/>
              <a:t> and </a:t>
            </a:r>
            <a:r>
              <a:rPr lang="en-US" i="1" dirty="0" err="1" smtClean="0"/>
              <a:t>Pramod</a:t>
            </a:r>
            <a:endParaRPr lang="en-US" i="1" dirty="0" smtClean="0"/>
          </a:p>
          <a:p>
            <a:r>
              <a:rPr lang="en-US" dirty="0" smtClean="0"/>
              <a:t>Report Writing – </a:t>
            </a:r>
            <a:r>
              <a:rPr lang="en-US" i="1" dirty="0" smtClean="0"/>
              <a:t>Rama and Vijitha</a:t>
            </a:r>
          </a:p>
          <a:p>
            <a:r>
              <a:rPr lang="en-US" dirty="0" smtClean="0"/>
              <a:t>Preliminary and Regression Analysis – </a:t>
            </a:r>
            <a:r>
              <a:rPr lang="en-US" i="1" dirty="0" smtClean="0"/>
              <a:t>Vijitha</a:t>
            </a:r>
          </a:p>
          <a:p>
            <a:r>
              <a:rPr lang="en-US" dirty="0" smtClean="0"/>
              <a:t>PPT creation for presentation – </a:t>
            </a:r>
            <a:r>
              <a:rPr lang="en-US" i="1" dirty="0" err="1" smtClean="0"/>
              <a:t>Pramod</a:t>
            </a:r>
            <a:r>
              <a:rPr lang="en-US" i="1" dirty="0" smtClean="0"/>
              <a:t> and Rama</a:t>
            </a:r>
          </a:p>
          <a:p>
            <a:r>
              <a:rPr lang="en-US" dirty="0" smtClean="0"/>
              <a:t>Presentation - </a:t>
            </a:r>
            <a:r>
              <a:rPr lang="en-US" i="1" dirty="0" err="1" smtClean="0"/>
              <a:t>Ishani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Project summary</a:t>
            </a:r>
          </a:p>
          <a:p>
            <a:r>
              <a:rPr lang="en-US" dirty="0" smtClean="0"/>
              <a:t>Data Matrix</a:t>
            </a:r>
          </a:p>
          <a:p>
            <a:r>
              <a:rPr lang="en-US" dirty="0" smtClean="0"/>
              <a:t>Some Sample Data</a:t>
            </a:r>
          </a:p>
          <a:p>
            <a:r>
              <a:rPr lang="en-US" dirty="0" smtClean="0"/>
              <a:t>Data analysis Methodology</a:t>
            </a:r>
          </a:p>
          <a:p>
            <a:r>
              <a:rPr lang="en-US" dirty="0" smtClean="0"/>
              <a:t>Preliminary Analysis</a:t>
            </a:r>
          </a:p>
          <a:p>
            <a:r>
              <a:rPr lang="en-US" dirty="0" smtClean="0"/>
              <a:t>Status</a:t>
            </a:r>
          </a:p>
          <a:p>
            <a:r>
              <a:rPr lang="en-US" dirty="0" smtClean="0"/>
              <a:t>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this project, NFL Super Bowl </a:t>
            </a:r>
            <a:r>
              <a:rPr lang="en-US" smtClean="0"/>
              <a:t>team points </a:t>
            </a:r>
            <a:r>
              <a:rPr lang="en-US" dirty="0" smtClean="0"/>
              <a:t>are considered to determine which factors influence the most in </a:t>
            </a:r>
            <a:r>
              <a:rPr lang="en-US" dirty="0" smtClean="0"/>
              <a:t>attaining their winning score. </a:t>
            </a:r>
            <a:r>
              <a:rPr lang="en-US" dirty="0" smtClean="0"/>
              <a:t>We have considered the following factors.</a:t>
            </a:r>
          </a:p>
          <a:p>
            <a:pPr lvl="1"/>
            <a:r>
              <a:rPr lang="en-US" dirty="0" smtClean="0"/>
              <a:t>Total Offensive Plays</a:t>
            </a:r>
          </a:p>
          <a:p>
            <a:pPr lvl="1"/>
            <a:r>
              <a:rPr lang="en-US" dirty="0" smtClean="0"/>
              <a:t>Total Rushing Yards</a:t>
            </a:r>
          </a:p>
          <a:p>
            <a:pPr lvl="1"/>
            <a:r>
              <a:rPr lang="en-US" dirty="0" smtClean="0"/>
              <a:t>Total Passing Yards</a:t>
            </a:r>
          </a:p>
          <a:p>
            <a:pPr lvl="1"/>
            <a:r>
              <a:rPr lang="en-US" dirty="0" smtClean="0"/>
              <a:t>Penalties</a:t>
            </a:r>
          </a:p>
          <a:p>
            <a:pPr lvl="1"/>
            <a:r>
              <a:rPr lang="en-US" dirty="0" smtClean="0"/>
              <a:t>Touchdown</a:t>
            </a:r>
          </a:p>
          <a:p>
            <a:pPr lvl="1"/>
            <a:r>
              <a:rPr lang="en-US" dirty="0" smtClean="0"/>
              <a:t>Field Goals</a:t>
            </a:r>
          </a:p>
          <a:p>
            <a:pPr marL="27432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9299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from 1967 to 2015 is considered for the analysis</a:t>
            </a:r>
          </a:p>
          <a:p>
            <a:endParaRPr lang="en-US" dirty="0"/>
          </a:p>
          <a:p>
            <a:r>
              <a:rPr lang="en-US" dirty="0" smtClean="0"/>
              <a:t>The dataset is obtained from the NFL site</a:t>
            </a:r>
          </a:p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i="1" dirty="0"/>
              <a:t>http://</a:t>
            </a:r>
            <a:r>
              <a:rPr lang="en-US" i="1" dirty="0" err="1"/>
              <a:t>www.nfl.com</a:t>
            </a:r>
            <a:r>
              <a:rPr lang="en-US" i="1" dirty="0"/>
              <a:t>/</a:t>
            </a:r>
            <a:r>
              <a:rPr lang="en-US" i="1" dirty="0" err="1"/>
              <a:t>superbowl</a:t>
            </a:r>
            <a:r>
              <a:rPr lang="en-US" i="1" dirty="0"/>
              <a:t>/</a:t>
            </a:r>
            <a:r>
              <a:rPr lang="en-US" i="1" dirty="0" smtClean="0"/>
              <a:t>history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</a:t>
            </a:r>
            <a:endParaRPr lang="en-US" dirty="0"/>
          </a:p>
        </p:txBody>
      </p:sp>
      <p:pic>
        <p:nvPicPr>
          <p:cNvPr id="4" name="Content Placeholder 3" descr="Screen Shot 2016-03-30 at 8.36.48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600" b="-84600"/>
          <a:stretch>
            <a:fillRect/>
          </a:stretch>
        </p:blipFill>
        <p:spPr>
          <a:xfrm>
            <a:off x="301625" y="1527175"/>
            <a:ext cx="8504238" cy="4572000"/>
          </a:xfrm>
        </p:spPr>
      </p:pic>
    </p:spTree>
    <p:extLst>
      <p:ext uri="{BB962C8B-B14F-4D97-AF65-F5344CB8AC3E}">
        <p14:creationId xmlns:p14="http://schemas.microsoft.com/office/powerpoint/2010/main" val="6169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Regression analysis will be done </a:t>
            </a:r>
            <a:r>
              <a:rPr lang="en-IN" sz="2400" dirty="0"/>
              <a:t>with the </a:t>
            </a:r>
            <a:r>
              <a:rPr lang="en-IN" sz="2400" dirty="0" smtClean="0"/>
              <a:t>considered factors as the </a:t>
            </a:r>
            <a:r>
              <a:rPr lang="en-IN" sz="2400" dirty="0"/>
              <a:t>independent variables and the total score obtained by the winning team as the dependent </a:t>
            </a:r>
            <a:r>
              <a:rPr lang="en-IN" sz="2400" dirty="0" smtClean="0"/>
              <a:t>variable</a:t>
            </a:r>
            <a:r>
              <a:rPr lang="en-IN" sz="2400" dirty="0" smtClean="0"/>
              <a:t>.</a:t>
            </a:r>
          </a:p>
          <a:p>
            <a:r>
              <a:rPr lang="en-IN" sz="2400" dirty="0"/>
              <a:t>The initial dependencies of the variables are calculated using a correlation </a:t>
            </a:r>
            <a:r>
              <a:rPr lang="en-IN" sz="2400" dirty="0" smtClean="0"/>
              <a:t>Matrix</a:t>
            </a:r>
            <a:endParaRPr lang="en-IN" sz="2400" dirty="0" smtClean="0"/>
          </a:p>
          <a:p>
            <a:r>
              <a:rPr lang="en-IN" sz="2400" dirty="0"/>
              <a:t>p values will help us in identifying which of the factors are most important </a:t>
            </a:r>
            <a:r>
              <a:rPr lang="en-IN" sz="2400" dirty="0" smtClean="0"/>
              <a:t>in leading the </a:t>
            </a:r>
            <a:r>
              <a:rPr lang="en-IN" sz="2400" dirty="0"/>
              <a:t>team </a:t>
            </a:r>
            <a:r>
              <a:rPr lang="en-IN" sz="2400" dirty="0" smtClean="0"/>
              <a:t>to win </a:t>
            </a:r>
            <a:r>
              <a:rPr lang="en-IN" sz="2400" dirty="0"/>
              <a:t>the game. </a:t>
            </a:r>
            <a:endParaRPr lang="en-IN" sz="2400" dirty="0" smtClean="0"/>
          </a:p>
          <a:p>
            <a:r>
              <a:rPr lang="en-IN" sz="2400" dirty="0"/>
              <a:t>Lower the p value, more significant is the relationship between that factor and the dependent variable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software we will be using is R studio.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3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 from 1967 to </a:t>
            </a:r>
            <a:r>
              <a:rPr lang="en-US" dirty="0" smtClean="0"/>
              <a:t>2015 </a:t>
            </a:r>
            <a:r>
              <a:rPr lang="en-US" dirty="0" smtClean="0"/>
              <a:t>has been aggregated into a single </a:t>
            </a:r>
            <a:r>
              <a:rPr lang="en-US" dirty="0" err="1" smtClean="0"/>
              <a:t>csv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Preliminary analysis is complete</a:t>
            </a:r>
          </a:p>
          <a:p>
            <a:r>
              <a:rPr lang="en-US" dirty="0" smtClean="0"/>
              <a:t>Have started working on the Abstract and Introduction part of the Project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68</TotalTime>
  <Words>271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Prediction of Factors affecting Super Bowl Winning over the years</vt:lpstr>
      <vt:lpstr>Outline</vt:lpstr>
      <vt:lpstr>Introduction</vt:lpstr>
      <vt:lpstr>Project Summary</vt:lpstr>
      <vt:lpstr>Data Matrix</vt:lpstr>
      <vt:lpstr>Sample Data</vt:lpstr>
      <vt:lpstr>Data Analysis Methodology</vt:lpstr>
      <vt:lpstr>Preliminary Analysis</vt:lpstr>
      <vt:lpstr>Status</vt:lpstr>
      <vt:lpstr>Project Contribution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NFL win factors</dc:title>
  <dc:creator>Vijitha</dc:creator>
  <cp:lastModifiedBy>Vijitha</cp:lastModifiedBy>
  <cp:revision>32</cp:revision>
  <dcterms:created xsi:type="dcterms:W3CDTF">2016-03-31T00:19:43Z</dcterms:created>
  <dcterms:modified xsi:type="dcterms:W3CDTF">2016-03-31T01:51:21Z</dcterms:modified>
</cp:coreProperties>
</file>