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23" r:id="rId4"/>
    <p:sldId id="314" r:id="rId5"/>
    <p:sldId id="315" r:id="rId6"/>
    <p:sldId id="316" r:id="rId7"/>
    <p:sldId id="322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9"/>
    <p:restoredTop sz="94761"/>
  </p:normalViewPr>
  <p:slideViewPr>
    <p:cSldViewPr snapToGrid="0">
      <p:cViewPr>
        <p:scale>
          <a:sx n="89" d="100"/>
          <a:sy n="89" d="100"/>
        </p:scale>
        <p:origin x="4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E8A9E-38FD-4344-8A48-9BF5F2DF106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A12E-B136-0D46-BC9F-646B98B48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D2DAF-60A8-D443-B1D7-135A90C698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3CF2C-C1D4-A08E-F799-14363F7A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CB4F1-6355-E8A7-BAF8-9F68837F0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575449-54BA-F202-2976-00839210E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1B64-EF9A-7E3F-CA70-0779BCB2A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D2DAF-60A8-D443-B1D7-135A90C698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D2DAF-60A8-D443-B1D7-135A90C69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E4A7-5A52-268E-9AA9-916A4ECC6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2059D-52FB-21AD-5EFC-769B0483A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9D5E6-3F8C-B58C-69AB-0299C0400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F147-CD45-586F-25BB-1F8A6CEE9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F6FF9-C5F5-CC45-9276-81A8433DF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D2DAF-60A8-D443-B1D7-135A90C698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2A12E-B136-0D46-BC9F-646B98B48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5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2A12E-B136-0D46-BC9F-646B98B48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0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2A12E-B136-0D46-BC9F-646B98B48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1805-43DF-0887-3F56-DB14FFB3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5A449-A9C7-D2B7-24B8-AECC3963B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427A-571C-FC08-1635-9BFD17D3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CD1DA-9E93-4762-6039-113DEFAB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F061A-E081-6F26-FAD7-135CC7B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E74-FD14-C71F-694A-CA4FF78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7715-BB5C-E219-901B-DBBAC2870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8C0C-1EBF-7BF2-644A-845819C6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61B4-981B-97C0-5682-6D68D600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803D-1625-C511-9FBA-BD720400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D0614-F555-0192-62A8-E7EA0CD07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39647-F1FC-14F3-4EE3-19A6D0479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FA9E-0374-3CDA-4C43-7A0C04CC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E47A-2F4E-BB34-5942-801FBD8D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5867-5472-72DD-0A19-4BEE47F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9D1C-4B71-0434-C519-EA198C65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7E73-FDFA-E5D9-3382-95D7928F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540D-B6F1-6A8E-2648-A1AB3DE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C6B5-1CC0-2D91-A118-D54990AC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7D63-D618-463D-0C2B-20267B37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29FC-E348-AA4A-3E75-9CEC153F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705F-42F2-1196-048D-1833CA5A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C7C7-2DEA-7A8D-839F-1101F2F4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ABF7-D255-26C4-88B5-C5B82B80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6E3-A97D-9F5C-BEDA-29AF1A26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311E-0D16-553C-04A3-7B3A8E2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64ED-BDD7-BB40-23F6-C292007E3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C690-A693-5F36-56B9-0D93699A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05812-E7DE-E563-6579-F1CBF59A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66FA-2183-36D9-79DA-58C754D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07F3-F7AF-9FB0-A72E-73027142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20FC-7D3C-EA51-7FD2-B786E050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72458-7486-9C93-1385-0475B4D1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A054-E09B-EB05-4D44-AF869DAA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EA324-3E15-EC50-9718-59DAD5C58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B39D4-275E-78C5-DC47-69D1D2AAE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95E5D-18AE-8594-6304-8BEC7CDA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B2EF9-121F-4969-CEED-7A8A1DB8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3FA1C-4B81-C6F0-6B69-9524FC5B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3234-975D-52FA-0597-7820757B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E1EA7-928C-962B-C836-0933B45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EB76D-3F93-F1F7-ECA1-6E100A4C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CEC8-2436-04CB-9AC9-977ADAEC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A8091-1916-7630-61A6-FD121C7C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28803-23FA-E1BF-705A-2237A95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9719-EDB1-390A-64FD-931A205B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9181-9845-7022-4AD8-DB69E617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90CD-1447-8FAC-41EE-AA21CAE9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5E52F-A095-D548-E022-9FA4E9F5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AE34-ACB5-978B-3023-F3CA1EFD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5AE2-EF2D-0F29-5403-21A0F414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7219D-2E69-F13A-1489-747B64FF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D25-7935-C988-AE7D-78BC873E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DB095-92A4-5B4E-C005-3B535743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6446-0AB2-290F-3A2B-151E6807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9F88C-3E0C-AAF7-F2B6-32E11B2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9F50-5845-0F09-F8BE-7729344C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C0D3B-78DC-2E00-5E02-4908DC33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492A5-04F5-833E-7437-10877E83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6D3A6-A751-574E-266B-95A297CF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D59E-B1E9-9A81-10B0-604D19F43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1174D-DDAB-EF4B-874E-3C6ADBDC199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F55C-41B1-A0BA-BECD-5FC16D15E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6647-15D7-D5B1-12E8-E1F47682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6470A5-8638-0243-A756-3C53288A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C78E-E02C-8BC2-3113-553FFBB22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28234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9C919-6021-07B5-4867-0B32EDD5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43" y="349823"/>
            <a:ext cx="3476712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4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AFB4D-407C-5A29-E017-B01781138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13" y="3004059"/>
            <a:ext cx="3417832" cy="2858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E23B16-85F9-655D-AE48-C5A420A5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614" y="156887"/>
            <a:ext cx="3417831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5C563-5C72-F9F7-41F0-3E66C9199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988" y="142600"/>
            <a:ext cx="3544615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66AB3-8296-2A21-B5BF-54E3C2E32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80" y="3041140"/>
            <a:ext cx="3357108" cy="2821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C64808-2F5F-078E-9785-F7837508A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988" y="3036887"/>
            <a:ext cx="3556626" cy="28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305972-B398-D696-B75C-9DC382186E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80" y="142600"/>
            <a:ext cx="335710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3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9B1CB73-5C06-6789-826D-4BF7D270CC6B}"/>
              </a:ext>
            </a:extLst>
          </p:cNvPr>
          <p:cNvGrpSpPr/>
          <p:nvPr/>
        </p:nvGrpSpPr>
        <p:grpSpPr>
          <a:xfrm>
            <a:off x="348108" y="1817962"/>
            <a:ext cx="11495783" cy="5040038"/>
            <a:chOff x="397849" y="1045036"/>
            <a:chExt cx="11495783" cy="504003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1E1C196-3588-8402-D92F-B67CC6D53F29}"/>
                </a:ext>
              </a:extLst>
            </p:cNvPr>
            <p:cNvSpPr/>
            <p:nvPr/>
          </p:nvSpPr>
          <p:spPr>
            <a:xfrm>
              <a:off x="397850" y="1045036"/>
              <a:ext cx="5419600" cy="134523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766175F-137B-74A9-062B-F72952F692A7}"/>
                </a:ext>
              </a:extLst>
            </p:cNvPr>
            <p:cNvCxnSpPr>
              <a:cxnSpLocks/>
            </p:cNvCxnSpPr>
            <p:nvPr/>
          </p:nvCxnSpPr>
          <p:spPr>
            <a:xfrm>
              <a:off x="3539891" y="1551101"/>
              <a:ext cx="57393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BBA721-7049-AD3D-60A1-FF04975BD095}"/>
                </a:ext>
              </a:extLst>
            </p:cNvPr>
            <p:cNvSpPr txBox="1"/>
            <p:nvPr/>
          </p:nvSpPr>
          <p:spPr>
            <a:xfrm>
              <a:off x="910198" y="1719681"/>
              <a:ext cx="793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SMILES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466CB-0DB1-0F15-494B-B297A3D1E6A0}"/>
                </a:ext>
              </a:extLst>
            </p:cNvPr>
            <p:cNvSpPr txBox="1"/>
            <p:nvPr/>
          </p:nvSpPr>
          <p:spPr>
            <a:xfrm>
              <a:off x="473139" y="1344790"/>
              <a:ext cx="14957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*CC(c1ccccc1)*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6635B9-BACE-F73E-209E-78ADC48CA058}"/>
                </a:ext>
              </a:extLst>
            </p:cNvPr>
            <p:cNvSpPr txBox="1"/>
            <p:nvPr/>
          </p:nvSpPr>
          <p:spPr>
            <a:xfrm>
              <a:off x="2033007" y="1794824"/>
              <a:ext cx="19119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/>
                <a:t>Feature generation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DB270B-B492-B8D7-658B-0BA360320B9F}"/>
                </a:ext>
              </a:extLst>
            </p:cNvPr>
            <p:cNvSpPr txBox="1"/>
            <p:nvPr/>
          </p:nvSpPr>
          <p:spPr>
            <a:xfrm>
              <a:off x="3989775" y="1763865"/>
              <a:ext cx="1911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Chemical descriptors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0957BF-7B80-7786-F1F3-F74B2540A1CE}"/>
                </a:ext>
              </a:extLst>
            </p:cNvPr>
            <p:cNvGrpSpPr/>
            <p:nvPr/>
          </p:nvGrpSpPr>
          <p:grpSpPr>
            <a:xfrm>
              <a:off x="8454829" y="2277675"/>
              <a:ext cx="1526592" cy="1508933"/>
              <a:chOff x="9982274" y="2626570"/>
              <a:chExt cx="1878883" cy="185714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0013B67-EFC1-B7BB-D709-EA644045D3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92624" y="2626570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01A274B-E01D-64FE-5860-216D5CCD94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7576" y="3434944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A85AF1-3E8F-1AB0-00C0-C0A8DBF8DF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2274" y="3026298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4FF1149-48B3-CD08-5864-7C40689EF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86363" y="3816340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BFBA6EF-6369-B6BD-14D5-D9E07FDEC9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32594" y="2849534"/>
                <a:ext cx="246268" cy="22296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955CB3-48B5-4D97-C8F4-FAB189CC8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24034" y="3016225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E512EF8-07AE-493D-E0A5-F1C5C67790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2594" y="3641009"/>
                <a:ext cx="246268" cy="22296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64637C9-8690-4C52-9924-7E7989FF2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5960" y="3224487"/>
                <a:ext cx="246268" cy="220834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6AB25C2-F2A6-5AF1-B970-A6CDEAE16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24034" y="3432748"/>
                <a:ext cx="246268" cy="222964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42B974-D20A-5C30-7CB1-9E9586FF8524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10238891" y="2738053"/>
                <a:ext cx="393703" cy="22296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EC85B2-4779-9807-77A6-30270A59E0C7}"/>
                  </a:ext>
                </a:extLst>
              </p:cNvPr>
              <p:cNvCxnSpPr>
                <a:cxnSpLocks/>
                <a:stCxn id="16" idx="2"/>
                <a:endCxn id="13" idx="6"/>
              </p:cNvCxnSpPr>
              <p:nvPr/>
            </p:nvCxnSpPr>
            <p:spPr>
              <a:xfrm flipH="1">
                <a:off x="10232632" y="3752493"/>
                <a:ext cx="399962" cy="17532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7D6E43D-3084-0222-0C96-087594226690}"/>
                  </a:ext>
                </a:extLst>
              </p:cNvPr>
              <p:cNvCxnSpPr>
                <a:cxnSpLocks/>
                <a:stCxn id="13" idx="6"/>
                <a:endCxn id="17" idx="2"/>
              </p:cNvCxnSpPr>
              <p:nvPr/>
            </p:nvCxnSpPr>
            <p:spPr>
              <a:xfrm flipV="1">
                <a:off x="10232632" y="3334905"/>
                <a:ext cx="393328" cy="59291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1F93B6-22EA-472A-D844-3E0AD3631CAB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 flipV="1">
                <a:off x="10232632" y="2961018"/>
                <a:ext cx="399962" cy="96680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9D3E546-6492-D224-7F67-915608D95386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>
                <a:off x="10233844" y="3546427"/>
                <a:ext cx="398750" cy="206065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1C905F-8CFF-9A09-A9D5-BEB83ADF79B4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 flipV="1">
                <a:off x="10233844" y="2961016"/>
                <a:ext cx="398750" cy="58541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B36BA39-A814-CBB8-BB9F-01ABF50DEA95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 flipV="1">
                <a:off x="10233844" y="3334904"/>
                <a:ext cx="392116" cy="21152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4310431-ECCB-83BD-B400-309454D2C52A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10228542" y="3137780"/>
                <a:ext cx="404051" cy="61471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D850C9-4DD7-6AA2-3CAB-20495C14F2AF}"/>
                  </a:ext>
                </a:extLst>
              </p:cNvPr>
              <p:cNvCxnSpPr>
                <a:cxnSpLocks/>
                <a:stCxn id="12" idx="6"/>
                <a:endCxn id="17" idx="2"/>
              </p:cNvCxnSpPr>
              <p:nvPr/>
            </p:nvCxnSpPr>
            <p:spPr>
              <a:xfrm>
                <a:off x="10228542" y="3137780"/>
                <a:ext cx="397417" cy="19712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F48127-CE87-F102-18FB-D0B9AD48520E}"/>
                  </a:ext>
                </a:extLst>
              </p:cNvPr>
              <p:cNvCxnSpPr>
                <a:cxnSpLocks/>
                <a:stCxn id="12" idx="6"/>
                <a:endCxn id="14" idx="2"/>
              </p:cNvCxnSpPr>
              <p:nvPr/>
            </p:nvCxnSpPr>
            <p:spPr>
              <a:xfrm flipV="1">
                <a:off x="10228542" y="2961016"/>
                <a:ext cx="404051" cy="17676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7129F6-ECEB-9C07-3821-A7E54BD01BFC}"/>
                  </a:ext>
                </a:extLst>
              </p:cNvPr>
              <p:cNvCxnSpPr>
                <a:cxnSpLocks/>
                <a:stCxn id="10" idx="6"/>
                <a:endCxn id="16" idx="2"/>
              </p:cNvCxnSpPr>
              <p:nvPr/>
            </p:nvCxnSpPr>
            <p:spPr>
              <a:xfrm>
                <a:off x="10238891" y="2738053"/>
                <a:ext cx="393703" cy="101443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D58D13-390A-DD55-076B-99904D649AB3}"/>
                  </a:ext>
                </a:extLst>
              </p:cNvPr>
              <p:cNvCxnSpPr>
                <a:cxnSpLocks/>
                <a:stCxn id="10" idx="6"/>
                <a:endCxn id="17" idx="2"/>
              </p:cNvCxnSpPr>
              <p:nvPr/>
            </p:nvCxnSpPr>
            <p:spPr>
              <a:xfrm>
                <a:off x="10238891" y="2738053"/>
                <a:ext cx="387067" cy="5968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7D6D34-4B4C-AE29-BE5E-4058D0FEB3B9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10878862" y="2961018"/>
                <a:ext cx="345171" cy="16669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5FFCE6F-0021-3862-6DE8-B5F3582D1838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>
                <a:off x="10878862" y="2961018"/>
                <a:ext cx="345171" cy="58321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37143B5-2DC9-E672-3D11-06EA736EE0DC}"/>
                  </a:ext>
                </a:extLst>
              </p:cNvPr>
              <p:cNvCxnSpPr>
                <a:cxnSpLocks/>
                <a:stCxn id="17" idx="6"/>
                <a:endCxn id="15" idx="2"/>
              </p:cNvCxnSpPr>
              <p:nvPr/>
            </p:nvCxnSpPr>
            <p:spPr>
              <a:xfrm flipV="1">
                <a:off x="10872228" y="3127707"/>
                <a:ext cx="351805" cy="20719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19E70E-DC2C-45DB-50B1-5CE7AE23D9BC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10872228" y="3334905"/>
                <a:ext cx="351805" cy="20932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540049-8FA9-F144-B3AC-DD75B4F92DBA}"/>
                  </a:ext>
                </a:extLst>
              </p:cNvPr>
              <p:cNvCxnSpPr>
                <a:cxnSpLocks/>
                <a:stCxn id="16" idx="6"/>
                <a:endCxn id="15" idx="2"/>
              </p:cNvCxnSpPr>
              <p:nvPr/>
            </p:nvCxnSpPr>
            <p:spPr>
              <a:xfrm flipV="1">
                <a:off x="10878862" y="3127708"/>
                <a:ext cx="345171" cy="62478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3ACCDF6-11A7-4FE3-30F8-B4B56F737B02}"/>
                  </a:ext>
                </a:extLst>
              </p:cNvPr>
              <p:cNvCxnSpPr>
                <a:cxnSpLocks/>
                <a:stCxn id="16" idx="6"/>
                <a:endCxn id="18" idx="2"/>
              </p:cNvCxnSpPr>
              <p:nvPr/>
            </p:nvCxnSpPr>
            <p:spPr>
              <a:xfrm flipV="1">
                <a:off x="10878862" y="3544232"/>
                <a:ext cx="345171" cy="20826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2C7CB2-E43C-B5E2-270F-87FB2458D56E}"/>
                  </a:ext>
                </a:extLst>
              </p:cNvPr>
              <p:cNvSpPr txBox="1"/>
              <p:nvPr/>
            </p:nvSpPr>
            <p:spPr>
              <a:xfrm>
                <a:off x="10238892" y="4104916"/>
                <a:ext cx="1499130" cy="37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400" b="1" dirty="0"/>
                  <a:t>Regressor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B24D9CA-34DF-DD3B-E757-6C4CB1061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14889" y="3223421"/>
                <a:ext cx="246268" cy="222965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89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5607326-BBBC-29A7-21C8-14378A41B6CE}"/>
                  </a:ext>
                </a:extLst>
              </p:cNvPr>
              <p:cNvCxnSpPr>
                <a:cxnSpLocks/>
                <a:stCxn id="18" idx="6"/>
                <a:endCxn id="38" idx="2"/>
              </p:cNvCxnSpPr>
              <p:nvPr/>
            </p:nvCxnSpPr>
            <p:spPr>
              <a:xfrm flipV="1">
                <a:off x="11470302" y="3334904"/>
                <a:ext cx="144586" cy="20932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11EFD3-B769-675E-94C9-4C922E87D820}"/>
                  </a:ext>
                </a:extLst>
              </p:cNvPr>
              <p:cNvCxnSpPr>
                <a:cxnSpLocks/>
                <a:stCxn id="15" idx="6"/>
                <a:endCxn id="38" idx="2"/>
              </p:cNvCxnSpPr>
              <p:nvPr/>
            </p:nvCxnSpPr>
            <p:spPr>
              <a:xfrm>
                <a:off x="11470302" y="3127707"/>
                <a:ext cx="144586" cy="207197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CC97AD5-9F93-DEA3-1073-A5833894D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3007" y="1546861"/>
              <a:ext cx="545921" cy="84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2DD5F1C-55AE-764A-AF54-D41625E25181}"/>
                </a:ext>
              </a:extLst>
            </p:cNvPr>
            <p:cNvSpPr/>
            <p:nvPr/>
          </p:nvSpPr>
          <p:spPr>
            <a:xfrm>
              <a:off x="397849" y="2513817"/>
              <a:ext cx="3863671" cy="22678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701D57-7CF8-12FF-1057-36D871BD6A71}"/>
                </a:ext>
              </a:extLst>
            </p:cNvPr>
            <p:cNvSpPr txBox="1"/>
            <p:nvPr/>
          </p:nvSpPr>
          <p:spPr>
            <a:xfrm>
              <a:off x="2667043" y="5777297"/>
              <a:ext cx="15923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Labelled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4B366AF-0148-BBF7-DF46-DF840AB73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448" y="3085591"/>
              <a:ext cx="0" cy="71647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Doughnut 65">
              <a:extLst>
                <a:ext uri="{FF2B5EF4-FFF2-40B4-BE49-F238E27FC236}">
                  <a16:creationId xmlns:a16="http://schemas.microsoft.com/office/drawing/2014/main" id="{96CAD800-273D-8128-BEB3-8FF09678D624}"/>
                </a:ext>
              </a:extLst>
            </p:cNvPr>
            <p:cNvSpPr/>
            <p:nvPr/>
          </p:nvSpPr>
          <p:spPr>
            <a:xfrm>
              <a:off x="10860317" y="2604884"/>
              <a:ext cx="346198" cy="337618"/>
            </a:xfrm>
            <a:prstGeom prst="don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1B3712-7198-D952-50EA-B5C35FC67150}"/>
                </a:ext>
              </a:extLst>
            </p:cNvPr>
            <p:cNvSpPr txBox="1"/>
            <p:nvPr/>
          </p:nvSpPr>
          <p:spPr>
            <a:xfrm>
              <a:off x="10734340" y="354033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Predictions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A001AA8-2729-8150-E3D5-4BFDDBC76DE5}"/>
                </a:ext>
              </a:extLst>
            </p:cNvPr>
            <p:cNvCxnSpPr>
              <a:cxnSpLocks/>
            </p:cNvCxnSpPr>
            <p:nvPr/>
          </p:nvCxnSpPr>
          <p:spPr>
            <a:xfrm>
              <a:off x="6032743" y="3777823"/>
              <a:ext cx="412185" cy="0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338D0D7-C450-E008-EDC3-2F4A0EC2E64F}"/>
                </a:ext>
              </a:extLst>
            </p:cNvPr>
            <p:cNvGrpSpPr/>
            <p:nvPr/>
          </p:nvGrpSpPr>
          <p:grpSpPr>
            <a:xfrm>
              <a:off x="2624927" y="1243644"/>
              <a:ext cx="808063" cy="483727"/>
              <a:chOff x="2539223" y="1925494"/>
              <a:chExt cx="808063" cy="48372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48C50B9-A615-3938-6548-A8172E4E59A9}"/>
                  </a:ext>
                </a:extLst>
              </p:cNvPr>
              <p:cNvSpPr/>
              <p:nvPr/>
            </p:nvSpPr>
            <p:spPr>
              <a:xfrm>
                <a:off x="2539223" y="1925494"/>
                <a:ext cx="808063" cy="48372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4" name="Picture 93" descr="A line art of a switch and switches&#10;&#10;AI-generated content may be incorrect.">
                <a:extLst>
                  <a:ext uri="{FF2B5EF4-FFF2-40B4-BE49-F238E27FC236}">
                    <a16:creationId xmlns:a16="http://schemas.microsoft.com/office/drawing/2014/main" id="{0D40F328-AB15-8858-9A58-714265FF3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7551"/>
              <a:stretch/>
            </p:blipFill>
            <p:spPr>
              <a:xfrm>
                <a:off x="2606055" y="1949002"/>
                <a:ext cx="417817" cy="412266"/>
              </a:xfrm>
              <a:prstGeom prst="rect">
                <a:avLst/>
              </a:prstGeom>
            </p:spPr>
          </p:pic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8D5587E-DFBC-3863-FDE7-65C4765E8E91}"/>
                  </a:ext>
                </a:extLst>
              </p:cNvPr>
              <p:cNvSpPr/>
              <p:nvPr/>
            </p:nvSpPr>
            <p:spPr>
              <a:xfrm>
                <a:off x="3113654" y="1961587"/>
                <a:ext cx="89278" cy="714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FEC126-5F06-3043-D774-AE09FB8A2CA7}"/>
                  </a:ext>
                </a:extLst>
              </p:cNvPr>
              <p:cNvSpPr/>
              <p:nvPr/>
            </p:nvSpPr>
            <p:spPr>
              <a:xfrm>
                <a:off x="3113654" y="2064745"/>
                <a:ext cx="86575" cy="714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7E9B30B-6285-125A-D184-E62D1C141518}"/>
                  </a:ext>
                </a:extLst>
              </p:cNvPr>
              <p:cNvSpPr/>
              <p:nvPr/>
            </p:nvSpPr>
            <p:spPr>
              <a:xfrm>
                <a:off x="3112987" y="2165536"/>
                <a:ext cx="86575" cy="714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E476849-C25D-FCB4-D739-4B5462B8CD79}"/>
                  </a:ext>
                </a:extLst>
              </p:cNvPr>
              <p:cNvSpPr/>
              <p:nvPr/>
            </p:nvSpPr>
            <p:spPr>
              <a:xfrm>
                <a:off x="3111653" y="2281736"/>
                <a:ext cx="86575" cy="714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EDA74C6-8980-7587-263E-6BF88AC58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209" b="209"/>
            <a:stretch/>
          </p:blipFill>
          <p:spPr>
            <a:xfrm>
              <a:off x="10482667" y="2287085"/>
              <a:ext cx="1337518" cy="1325562"/>
            </a:xfrm>
            <a:prstGeom prst="rect">
              <a:avLst/>
            </a:prstGeom>
          </p:spPr>
        </p:pic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3FCE3E3-266A-4723-EE80-0ED70D2E9627}"/>
                </a:ext>
              </a:extLst>
            </p:cNvPr>
            <p:cNvSpPr/>
            <p:nvPr/>
          </p:nvSpPr>
          <p:spPr>
            <a:xfrm>
              <a:off x="10835329" y="2821987"/>
              <a:ext cx="87822" cy="992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1CE5ED-7CB2-0FFA-FED9-189AE98C6DEA}"/>
                </a:ext>
              </a:extLst>
            </p:cNvPr>
            <p:cNvSpPr/>
            <p:nvPr/>
          </p:nvSpPr>
          <p:spPr>
            <a:xfrm>
              <a:off x="10852263" y="2551051"/>
              <a:ext cx="87822" cy="992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9EF916C-058A-E22F-3E8D-E634CE1A15E8}"/>
                </a:ext>
              </a:extLst>
            </p:cNvPr>
            <p:cNvCxnSpPr>
              <a:cxnSpLocks/>
            </p:cNvCxnSpPr>
            <p:nvPr/>
          </p:nvCxnSpPr>
          <p:spPr>
            <a:xfrm>
              <a:off x="1846023" y="3777823"/>
              <a:ext cx="52333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A8A49F5-2EE5-A2DB-3A2B-5E5C15596BA0}"/>
                </a:ext>
              </a:extLst>
            </p:cNvPr>
            <p:cNvCxnSpPr>
              <a:cxnSpLocks/>
            </p:cNvCxnSpPr>
            <p:nvPr/>
          </p:nvCxnSpPr>
          <p:spPr>
            <a:xfrm>
              <a:off x="4259355" y="3777823"/>
              <a:ext cx="50672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5CB3F30-6822-E574-F355-42179AB6CF31}"/>
                </a:ext>
              </a:extLst>
            </p:cNvPr>
            <p:cNvSpPr txBox="1"/>
            <p:nvPr/>
          </p:nvSpPr>
          <p:spPr>
            <a:xfrm>
              <a:off x="577632" y="4108848"/>
              <a:ext cx="176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Un-labelled data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EE5F3DE-D703-D1C5-64AA-9C7D20049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1817" y="4791218"/>
              <a:ext cx="2605" cy="40542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0" name="Graphic 109" descr="Database with solid fill">
              <a:extLst>
                <a:ext uri="{FF2B5EF4-FFF2-40B4-BE49-F238E27FC236}">
                  <a16:creationId xmlns:a16="http://schemas.microsoft.com/office/drawing/2014/main" id="{95043F54-AF88-A84D-F1F1-62697A0FF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8720" y="5171786"/>
              <a:ext cx="651987" cy="651987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F1AF31D-C1A4-3617-8D82-E05F8A1129AF}"/>
                </a:ext>
              </a:extLst>
            </p:cNvPr>
            <p:cNvSpPr txBox="1"/>
            <p:nvPr/>
          </p:nvSpPr>
          <p:spPr>
            <a:xfrm>
              <a:off x="4607494" y="3999295"/>
              <a:ext cx="1297452" cy="505909"/>
            </a:xfrm>
            <a:prstGeom prst="rect">
              <a:avLst/>
            </a:prstGeom>
            <a:noFill/>
          </p:spPr>
          <p:txBody>
            <a:bodyPr wrap="square" lIns="74295" tIns="37148" rIns="74295" bIns="37148" anchor="t">
              <a:spAutoFit/>
            </a:bodyPr>
            <a:lstStyle/>
            <a:p>
              <a:pPr algn="ctr"/>
              <a:r>
                <a:rPr lang="en-IN" sz="1400" b="1" dirty="0"/>
                <a:t>Contextual features</a:t>
              </a:r>
              <a:endParaRPr lang="en-US" sz="1400" dirty="0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E5E4B8F-132D-F80F-C228-97148C96885D}"/>
                </a:ext>
              </a:extLst>
            </p:cNvPr>
            <p:cNvGrpSpPr/>
            <p:nvPr/>
          </p:nvGrpSpPr>
          <p:grpSpPr>
            <a:xfrm>
              <a:off x="4916244" y="3704218"/>
              <a:ext cx="980280" cy="171980"/>
              <a:chOff x="4766081" y="3692989"/>
              <a:chExt cx="980280" cy="17198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8AD2F7E-BF6A-98FB-37E0-0F8F4308196A}"/>
                  </a:ext>
                </a:extLst>
              </p:cNvPr>
              <p:cNvSpPr/>
              <p:nvPr/>
            </p:nvSpPr>
            <p:spPr>
              <a:xfrm>
                <a:off x="4766081" y="3692990"/>
                <a:ext cx="163379" cy="17197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1DE54A8-7A59-B316-0EFB-9ADF34D9470E}"/>
                  </a:ext>
                </a:extLst>
              </p:cNvPr>
              <p:cNvSpPr/>
              <p:nvPr/>
            </p:nvSpPr>
            <p:spPr>
              <a:xfrm>
                <a:off x="4929461" y="3692989"/>
                <a:ext cx="163379" cy="17197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8BD1D20-D6F6-54CC-9C27-8FBFEEAB8187}"/>
                  </a:ext>
                </a:extLst>
              </p:cNvPr>
              <p:cNvSpPr/>
              <p:nvPr/>
            </p:nvSpPr>
            <p:spPr>
              <a:xfrm>
                <a:off x="5092841" y="3692989"/>
                <a:ext cx="163379" cy="1719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D921506-703F-E418-5107-1C3F5EB80CBE}"/>
                  </a:ext>
                </a:extLst>
              </p:cNvPr>
              <p:cNvSpPr/>
              <p:nvPr/>
            </p:nvSpPr>
            <p:spPr>
              <a:xfrm>
                <a:off x="5256221" y="3692989"/>
                <a:ext cx="163379" cy="17197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4374133-BDBA-B251-6616-5695FAC60AD6}"/>
                  </a:ext>
                </a:extLst>
              </p:cNvPr>
              <p:cNvSpPr/>
              <p:nvPr/>
            </p:nvSpPr>
            <p:spPr>
              <a:xfrm>
                <a:off x="5419602" y="3692990"/>
                <a:ext cx="163379" cy="1719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304C827-0EB4-3EF9-EA06-28B19CA9E34F}"/>
                  </a:ext>
                </a:extLst>
              </p:cNvPr>
              <p:cNvSpPr/>
              <p:nvPr/>
            </p:nvSpPr>
            <p:spPr>
              <a:xfrm>
                <a:off x="5582982" y="3692989"/>
                <a:ext cx="163379" cy="171979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97FEEAB-4137-E8EC-18FE-51A291BA4ACB}"/>
                </a:ext>
              </a:extLst>
            </p:cNvPr>
            <p:cNvCxnSpPr>
              <a:cxnSpLocks/>
            </p:cNvCxnSpPr>
            <p:nvPr/>
          </p:nvCxnSpPr>
          <p:spPr>
            <a:xfrm>
              <a:off x="7573316" y="2861258"/>
              <a:ext cx="735995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64DF7B-AE16-A358-9ECA-642FD595B754}"/>
                </a:ext>
              </a:extLst>
            </p:cNvPr>
            <p:cNvCxnSpPr>
              <a:cxnSpLocks/>
            </p:cNvCxnSpPr>
            <p:nvPr/>
          </p:nvCxnSpPr>
          <p:spPr>
            <a:xfrm>
              <a:off x="10117682" y="2871611"/>
              <a:ext cx="478355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6" name="Graphic 135" descr="Folder Search outline">
              <a:extLst>
                <a:ext uri="{FF2B5EF4-FFF2-40B4-BE49-F238E27FC236}">
                  <a16:creationId xmlns:a16="http://schemas.microsoft.com/office/drawing/2014/main" id="{7A82469F-5E6D-57F2-17B2-7A4ABF6FE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9243" y="3324066"/>
              <a:ext cx="590776" cy="432538"/>
            </a:xfrm>
            <a:prstGeom prst="rect">
              <a:avLst/>
            </a:prstGeom>
          </p:spPr>
        </p:pic>
        <p:sp>
          <p:nvSpPr>
            <p:cNvPr id="177" name="Freeform 58">
              <a:extLst>
                <a:ext uri="{FF2B5EF4-FFF2-40B4-BE49-F238E27FC236}">
                  <a16:creationId xmlns:a16="http://schemas.microsoft.com/office/drawing/2014/main" id="{2BED6AD2-746B-FEF6-1DC3-0929A0DC81E4}"/>
                </a:ext>
              </a:extLst>
            </p:cNvPr>
            <p:cNvSpPr/>
            <p:nvPr/>
          </p:nvSpPr>
          <p:spPr>
            <a:xfrm>
              <a:off x="2431413" y="2894162"/>
              <a:ext cx="1691191" cy="1815809"/>
            </a:xfrm>
            <a:custGeom>
              <a:avLst/>
              <a:gdLst/>
              <a:ahLst/>
              <a:cxnLst/>
              <a:rect l="l" t="t" r="r" b="b"/>
              <a:pathLst>
                <a:path w="1080578" h="1174956">
                  <a:moveTo>
                    <a:pt x="137021" y="0"/>
                  </a:moveTo>
                  <a:lnTo>
                    <a:pt x="943557" y="0"/>
                  </a:lnTo>
                  <a:cubicBezTo>
                    <a:pt x="1019231" y="0"/>
                    <a:pt x="1080578" y="61346"/>
                    <a:pt x="1080578" y="137021"/>
                  </a:cubicBezTo>
                  <a:lnTo>
                    <a:pt x="1080578" y="1037935"/>
                  </a:lnTo>
                  <a:cubicBezTo>
                    <a:pt x="1080578" y="1113610"/>
                    <a:pt x="1019231" y="1174956"/>
                    <a:pt x="943557" y="1174956"/>
                  </a:cubicBezTo>
                  <a:lnTo>
                    <a:pt x="137021" y="1174956"/>
                  </a:lnTo>
                  <a:cubicBezTo>
                    <a:pt x="61346" y="1174956"/>
                    <a:pt x="0" y="1113610"/>
                    <a:pt x="0" y="1037935"/>
                  </a:cubicBezTo>
                  <a:lnTo>
                    <a:pt x="0" y="137021"/>
                  </a:lnTo>
                  <a:cubicBezTo>
                    <a:pt x="0" y="61346"/>
                    <a:pt x="61346" y="0"/>
                    <a:pt x="137021" y="0"/>
                  </a:cubicBezTo>
                  <a:close/>
                </a:path>
              </a:pathLst>
            </a:custGeom>
            <a:solidFill>
              <a:srgbClr val="DBEEFF"/>
            </a:solidFill>
            <a:ln w="1905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en-US" sz="1463"/>
            </a:p>
          </p:txBody>
        </p:sp>
        <p:sp>
          <p:nvSpPr>
            <p:cNvPr id="178" name="TextBox 59">
              <a:extLst>
                <a:ext uri="{FF2B5EF4-FFF2-40B4-BE49-F238E27FC236}">
                  <a16:creationId xmlns:a16="http://schemas.microsoft.com/office/drawing/2014/main" id="{EB31C3D5-D529-F61F-7978-96816AB20498}"/>
                </a:ext>
              </a:extLst>
            </p:cNvPr>
            <p:cNvSpPr txBox="1"/>
            <p:nvPr/>
          </p:nvSpPr>
          <p:spPr>
            <a:xfrm>
              <a:off x="2396865" y="2824156"/>
              <a:ext cx="1742857" cy="1973535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94"/>
                </a:lnSpc>
              </a:pPr>
              <a:endParaRPr sz="1463"/>
            </a:p>
          </p:txBody>
        </p:sp>
        <p:sp>
          <p:nvSpPr>
            <p:cNvPr id="179" name="Freeform 61">
              <a:extLst>
                <a:ext uri="{FF2B5EF4-FFF2-40B4-BE49-F238E27FC236}">
                  <a16:creationId xmlns:a16="http://schemas.microsoft.com/office/drawing/2014/main" id="{B3C9576C-8728-4841-ECE0-B4EC644928AC}"/>
                </a:ext>
              </a:extLst>
            </p:cNvPr>
            <p:cNvSpPr/>
            <p:nvPr/>
          </p:nvSpPr>
          <p:spPr>
            <a:xfrm>
              <a:off x="2614673" y="4491394"/>
              <a:ext cx="1376311" cy="179351"/>
            </a:xfrm>
            <a:custGeom>
              <a:avLst/>
              <a:gdLst/>
              <a:ahLst/>
              <a:cxnLst/>
              <a:rect l="l" t="t" r="r" b="b"/>
              <a:pathLst>
                <a:path w="1033382" h="136021">
                  <a:moveTo>
                    <a:pt x="0" y="0"/>
                  </a:moveTo>
                  <a:lnTo>
                    <a:pt x="1033382" y="0"/>
                  </a:lnTo>
                  <a:lnTo>
                    <a:pt x="1033382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Embeddings</a:t>
              </a:r>
            </a:p>
          </p:txBody>
        </p:sp>
        <p:sp>
          <p:nvSpPr>
            <p:cNvPr id="180" name="Freeform 65">
              <a:extLst>
                <a:ext uri="{FF2B5EF4-FFF2-40B4-BE49-F238E27FC236}">
                  <a16:creationId xmlns:a16="http://schemas.microsoft.com/office/drawing/2014/main" id="{AA72BF1A-18AC-7703-20CB-A70DB937ACE4}"/>
                </a:ext>
              </a:extLst>
            </p:cNvPr>
            <p:cNvSpPr/>
            <p:nvPr/>
          </p:nvSpPr>
          <p:spPr>
            <a:xfrm>
              <a:off x="2578928" y="3948904"/>
              <a:ext cx="1491573" cy="405428"/>
            </a:xfrm>
            <a:custGeom>
              <a:avLst/>
              <a:gdLst/>
              <a:ahLst/>
              <a:cxnLst/>
              <a:rect l="l" t="t" r="r" b="b"/>
              <a:pathLst>
                <a:path w="1117139" h="425200">
                  <a:moveTo>
                    <a:pt x="0" y="0"/>
                  </a:moveTo>
                  <a:lnTo>
                    <a:pt x="1117139" y="0"/>
                  </a:lnTo>
                  <a:lnTo>
                    <a:pt x="1117139" y="425200"/>
                  </a:lnTo>
                  <a:lnTo>
                    <a:pt x="0" y="425200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Multi head attention</a:t>
              </a:r>
            </a:p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181" name="TextBox 66">
              <a:extLst>
                <a:ext uri="{FF2B5EF4-FFF2-40B4-BE49-F238E27FC236}">
                  <a16:creationId xmlns:a16="http://schemas.microsoft.com/office/drawing/2014/main" id="{364C8542-2F9F-1E7E-8E5C-88FB84FC0D1E}"/>
                </a:ext>
              </a:extLst>
            </p:cNvPr>
            <p:cNvSpPr txBox="1"/>
            <p:nvPr/>
          </p:nvSpPr>
          <p:spPr>
            <a:xfrm>
              <a:off x="2603752" y="3884324"/>
              <a:ext cx="1379480" cy="495230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31"/>
                </a:lnSpc>
              </a:pPr>
              <a:endParaRPr sz="1463"/>
            </a:p>
          </p:txBody>
        </p:sp>
        <p:sp>
          <p:nvSpPr>
            <p:cNvPr id="182" name="Freeform 81">
              <a:extLst>
                <a:ext uri="{FF2B5EF4-FFF2-40B4-BE49-F238E27FC236}">
                  <a16:creationId xmlns:a16="http://schemas.microsoft.com/office/drawing/2014/main" id="{E07F0225-625A-D29A-F99E-BFBA3C50942D}"/>
                </a:ext>
              </a:extLst>
            </p:cNvPr>
            <p:cNvSpPr/>
            <p:nvPr/>
          </p:nvSpPr>
          <p:spPr>
            <a:xfrm>
              <a:off x="2559051" y="3512796"/>
              <a:ext cx="1495394" cy="304481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Add &amp; Norm.</a:t>
              </a:r>
            </a:p>
          </p:txBody>
        </p:sp>
        <p:sp>
          <p:nvSpPr>
            <p:cNvPr id="183" name="Freeform 87">
              <a:extLst>
                <a:ext uri="{FF2B5EF4-FFF2-40B4-BE49-F238E27FC236}">
                  <a16:creationId xmlns:a16="http://schemas.microsoft.com/office/drawing/2014/main" id="{650DD9F4-3D4C-F0A8-C680-A7D77A2A63EA}"/>
                </a:ext>
              </a:extLst>
            </p:cNvPr>
            <p:cNvSpPr/>
            <p:nvPr/>
          </p:nvSpPr>
          <p:spPr>
            <a:xfrm>
              <a:off x="2614495" y="3281548"/>
              <a:ext cx="1379480" cy="165854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FCNN</a:t>
              </a:r>
            </a:p>
          </p:txBody>
        </p:sp>
        <p:sp>
          <p:nvSpPr>
            <p:cNvPr id="184" name="Freeform 90">
              <a:extLst>
                <a:ext uri="{FF2B5EF4-FFF2-40B4-BE49-F238E27FC236}">
                  <a16:creationId xmlns:a16="http://schemas.microsoft.com/office/drawing/2014/main" id="{6A93B6F1-C43D-F6F6-CBB7-6592CB38512D}"/>
                </a:ext>
              </a:extLst>
            </p:cNvPr>
            <p:cNvSpPr/>
            <p:nvPr/>
          </p:nvSpPr>
          <p:spPr>
            <a:xfrm>
              <a:off x="2602789" y="3062232"/>
              <a:ext cx="1379480" cy="165854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endParaRPr lang="en-US" sz="1463"/>
            </a:p>
          </p:txBody>
        </p:sp>
        <p:sp>
          <p:nvSpPr>
            <p:cNvPr id="185" name="TextBox 91">
              <a:extLst>
                <a:ext uri="{FF2B5EF4-FFF2-40B4-BE49-F238E27FC236}">
                  <a16:creationId xmlns:a16="http://schemas.microsoft.com/office/drawing/2014/main" id="{27627404-056E-0DD0-2A43-5A0A36450E64}"/>
                </a:ext>
              </a:extLst>
            </p:cNvPr>
            <p:cNvSpPr txBox="1"/>
            <p:nvPr/>
          </p:nvSpPr>
          <p:spPr>
            <a:xfrm>
              <a:off x="2602789" y="3073846"/>
              <a:ext cx="1379480" cy="154240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50"/>
                </a:lnSpc>
              </a:pP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Add &amp; Norm.</a:t>
              </a:r>
              <a:endPara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6A708F0C-96F9-7747-AB2B-B3B1E0A67EA4}"/>
                </a:ext>
              </a:extLst>
            </p:cNvPr>
            <p:cNvCxnSpPr/>
            <p:nvPr/>
          </p:nvCxnSpPr>
          <p:spPr>
            <a:xfrm flipH="1" flipV="1">
              <a:off x="3286293" y="4368239"/>
              <a:ext cx="2834" cy="12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AD4D90BF-6F46-0AE8-297E-EBD7F5EE9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2208" y="3454495"/>
              <a:ext cx="1127" cy="124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7A7A793-44D2-03E8-D2CB-01393301B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4251" y="2938118"/>
              <a:ext cx="2834" cy="12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690CCE9-793A-5D5E-0F07-8841D957B1C3}"/>
                </a:ext>
              </a:extLst>
            </p:cNvPr>
            <p:cNvCxnSpPr/>
            <p:nvPr/>
          </p:nvCxnSpPr>
          <p:spPr>
            <a:xfrm>
              <a:off x="3285915" y="3229634"/>
              <a:ext cx="719" cy="5124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06958861-CA40-C3A9-F4BE-80EC336C3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7736" y="3819944"/>
              <a:ext cx="2991" cy="179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3FB4614-BCF2-A26B-6628-00FA8026947E}"/>
                </a:ext>
              </a:extLst>
            </p:cNvPr>
            <p:cNvGrpSpPr/>
            <p:nvPr/>
          </p:nvGrpSpPr>
          <p:grpSpPr>
            <a:xfrm>
              <a:off x="4297126" y="1361092"/>
              <a:ext cx="1153727" cy="229798"/>
              <a:chOff x="7289573" y="3492117"/>
              <a:chExt cx="540407" cy="1282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AD36657-AD48-2643-CB84-77C25DC32025}"/>
                  </a:ext>
                </a:extLst>
              </p:cNvPr>
              <p:cNvSpPr/>
              <p:nvPr/>
            </p:nvSpPr>
            <p:spPr>
              <a:xfrm>
                <a:off x="7289573" y="3492122"/>
                <a:ext cx="105803" cy="1281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74DF4EF-5544-259F-78A4-F397A7E41733}"/>
                  </a:ext>
                </a:extLst>
              </p:cNvPr>
              <p:cNvSpPr/>
              <p:nvPr/>
            </p:nvSpPr>
            <p:spPr>
              <a:xfrm>
                <a:off x="7400709" y="3492122"/>
                <a:ext cx="105803" cy="1281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4BA8938-937F-35DC-F34A-B65347EF9D9E}"/>
                  </a:ext>
                </a:extLst>
              </p:cNvPr>
              <p:cNvSpPr/>
              <p:nvPr/>
            </p:nvSpPr>
            <p:spPr>
              <a:xfrm>
                <a:off x="7511845" y="3492117"/>
                <a:ext cx="105803" cy="1281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68CA0D8-7607-1DDB-85C9-DD3CF1C3EF8B}"/>
                  </a:ext>
                </a:extLst>
              </p:cNvPr>
              <p:cNvSpPr/>
              <p:nvPr/>
            </p:nvSpPr>
            <p:spPr>
              <a:xfrm>
                <a:off x="7622981" y="3492120"/>
                <a:ext cx="105803" cy="1281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33E2B64-42F1-577E-1FB8-3DD3DF6483D4}"/>
                  </a:ext>
                </a:extLst>
              </p:cNvPr>
              <p:cNvSpPr/>
              <p:nvPr/>
            </p:nvSpPr>
            <p:spPr>
              <a:xfrm>
                <a:off x="7724177" y="3492121"/>
                <a:ext cx="105803" cy="12819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D4774B96-423B-7EF9-5977-178A5C4CFA43}"/>
                </a:ext>
              </a:extLst>
            </p:cNvPr>
            <p:cNvGrpSpPr/>
            <p:nvPr/>
          </p:nvGrpSpPr>
          <p:grpSpPr>
            <a:xfrm>
              <a:off x="5337910" y="2769630"/>
              <a:ext cx="2131410" cy="171979"/>
              <a:chOff x="5049361" y="2645245"/>
              <a:chExt cx="2338269" cy="21601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612FDDF-854B-A5FC-4EB7-1975E0530BE3}"/>
                  </a:ext>
                </a:extLst>
              </p:cNvPr>
              <p:cNvGrpSpPr/>
              <p:nvPr/>
            </p:nvGrpSpPr>
            <p:grpSpPr>
              <a:xfrm>
                <a:off x="6131012" y="2645251"/>
                <a:ext cx="1256618" cy="216000"/>
                <a:chOff x="7183769" y="3496421"/>
                <a:chExt cx="680576" cy="131262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5DECB90-11D1-1624-4E5E-593431FA314D}"/>
                    </a:ext>
                  </a:extLst>
                </p:cNvPr>
                <p:cNvSpPr/>
                <p:nvPr/>
              </p:nvSpPr>
              <p:spPr>
                <a:xfrm>
                  <a:off x="7183769" y="3496421"/>
                  <a:ext cx="116984" cy="13126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88D525F-03B4-8FDA-CB55-C2F4065E2CFE}"/>
                    </a:ext>
                  </a:extLst>
                </p:cNvPr>
                <p:cNvSpPr/>
                <p:nvPr/>
              </p:nvSpPr>
              <p:spPr>
                <a:xfrm>
                  <a:off x="7296488" y="3496421"/>
                  <a:ext cx="116984" cy="131262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C1EA37F-7022-54DB-55E5-23C230F92C81}"/>
                    </a:ext>
                  </a:extLst>
                </p:cNvPr>
                <p:cNvSpPr/>
                <p:nvPr/>
              </p:nvSpPr>
              <p:spPr>
                <a:xfrm>
                  <a:off x="7409206" y="3496421"/>
                  <a:ext cx="116984" cy="13126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88C4C78-EF9F-8A1F-6AF6-8C8AE1A95F3D}"/>
                    </a:ext>
                  </a:extLst>
                </p:cNvPr>
                <p:cNvSpPr/>
                <p:nvPr/>
              </p:nvSpPr>
              <p:spPr>
                <a:xfrm>
                  <a:off x="7521925" y="3496421"/>
                  <a:ext cx="116984" cy="131262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94DFF2B-ED5F-B6D7-27B4-8390F6A51D7B}"/>
                    </a:ext>
                  </a:extLst>
                </p:cNvPr>
                <p:cNvSpPr/>
                <p:nvPr/>
              </p:nvSpPr>
              <p:spPr>
                <a:xfrm>
                  <a:off x="7634643" y="3496421"/>
                  <a:ext cx="116984" cy="1312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33B6469-3701-DF50-A5E8-49E23555A4FB}"/>
                    </a:ext>
                  </a:extLst>
                </p:cNvPr>
                <p:cNvSpPr/>
                <p:nvPr/>
              </p:nvSpPr>
              <p:spPr>
                <a:xfrm>
                  <a:off x="7747361" y="3496421"/>
                  <a:ext cx="116984" cy="131262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5C06AFF-9A93-7354-13E6-D2798148D2C6}"/>
                  </a:ext>
                </a:extLst>
              </p:cNvPr>
              <p:cNvGrpSpPr/>
              <p:nvPr/>
            </p:nvGrpSpPr>
            <p:grpSpPr>
              <a:xfrm>
                <a:off x="5049361" y="2645245"/>
                <a:ext cx="1067239" cy="216013"/>
                <a:chOff x="7296326" y="3496671"/>
                <a:chExt cx="550075" cy="121861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4CEC3407-D103-7882-9DA0-17011EDA1F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96326" y="3496675"/>
                  <a:ext cx="111330" cy="12185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0E70A70C-9331-6E88-DA58-AC5C95E3689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06012" y="3496678"/>
                  <a:ext cx="111330" cy="12185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BE824FFF-01C2-8259-739E-0B5991C6E5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515699" y="3496671"/>
                  <a:ext cx="111330" cy="12185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59AA5705-E884-6502-D879-CDC2EEE59C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25385" y="3496677"/>
                  <a:ext cx="111330" cy="12185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C1FF547F-E9EC-B993-050A-AD1A65E6AA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735071" y="3496677"/>
                  <a:ext cx="111330" cy="121854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3"/>
                </a:p>
              </p:txBody>
            </p:sp>
          </p:grpSp>
        </p:grp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4587740-78AA-3493-EE0B-59C0EF167D2E}"/>
                </a:ext>
              </a:extLst>
            </p:cNvPr>
            <p:cNvCxnSpPr>
              <a:cxnSpLocks/>
            </p:cNvCxnSpPr>
            <p:nvPr/>
          </p:nvCxnSpPr>
          <p:spPr>
            <a:xfrm>
              <a:off x="6064492" y="1551101"/>
              <a:ext cx="412185" cy="0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D0B24A6F-EEC6-A15D-4F5E-0EF9807DFE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2678" y="1527882"/>
              <a:ext cx="0" cy="71647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0" name="Graphic 219" descr="Folder Search outline">
              <a:extLst>
                <a:ext uri="{FF2B5EF4-FFF2-40B4-BE49-F238E27FC236}">
                  <a16:creationId xmlns:a16="http://schemas.microsoft.com/office/drawing/2014/main" id="{B04E7F12-9230-6F61-978C-899E74C2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80366" y="3728890"/>
              <a:ext cx="599306" cy="438783"/>
            </a:xfrm>
            <a:prstGeom prst="rect">
              <a:avLst/>
            </a:prstGeom>
          </p:spPr>
        </p:pic>
        <p:pic>
          <p:nvPicPr>
            <p:cNvPr id="221" name="Graphic 220" descr="Folder Search outline">
              <a:extLst>
                <a:ext uri="{FF2B5EF4-FFF2-40B4-BE49-F238E27FC236}">
                  <a16:creationId xmlns:a16="http://schemas.microsoft.com/office/drawing/2014/main" id="{66DB2835-4964-ADE9-E6D4-DE01CE54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6754" y="3728890"/>
              <a:ext cx="599306" cy="438783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9D83DA-0588-54D3-2530-14B80728D930}"/>
                </a:ext>
              </a:extLst>
            </p:cNvPr>
            <p:cNvSpPr txBox="1"/>
            <p:nvPr/>
          </p:nvSpPr>
          <p:spPr>
            <a:xfrm>
              <a:off x="1441452" y="2490698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AF29F8-E14F-92F7-CCFA-6D4CE7577E9D}"/>
              </a:ext>
            </a:extLst>
          </p:cNvPr>
          <p:cNvSpPr txBox="1"/>
          <p:nvPr/>
        </p:nvSpPr>
        <p:spPr>
          <a:xfrm>
            <a:off x="1033670" y="437322"/>
            <a:ext cx="59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Fig1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19ED65D-4E36-2B43-68B8-A4DF6F40578A}"/>
              </a:ext>
            </a:extLst>
          </p:cNvPr>
          <p:cNvSpPr/>
          <p:nvPr/>
        </p:nvSpPr>
        <p:spPr>
          <a:xfrm>
            <a:off x="110067" y="1507067"/>
            <a:ext cx="12005733" cy="52747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EEDD2-3830-E804-BB90-2BD699102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97BE0D4E-50A7-E8CC-62B3-87427DA6B2CF}"/>
              </a:ext>
            </a:extLst>
          </p:cNvPr>
          <p:cNvSpPr/>
          <p:nvPr/>
        </p:nvSpPr>
        <p:spPr>
          <a:xfrm>
            <a:off x="2400130" y="1314060"/>
            <a:ext cx="6915317" cy="4394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18EDC-0ECA-2B8B-05D6-585DC10FD17B}"/>
              </a:ext>
            </a:extLst>
          </p:cNvPr>
          <p:cNvSpPr txBox="1"/>
          <p:nvPr/>
        </p:nvSpPr>
        <p:spPr>
          <a:xfrm>
            <a:off x="-327730" y="-781486"/>
            <a:ext cx="59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12FBE3-698F-5929-63CE-7FABFE2ACB9B}"/>
              </a:ext>
            </a:extLst>
          </p:cNvPr>
          <p:cNvSpPr txBox="1"/>
          <p:nvPr/>
        </p:nvSpPr>
        <p:spPr>
          <a:xfrm>
            <a:off x="3630944" y="4899833"/>
            <a:ext cx="159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Labelled data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7A8A892-D50E-123B-FE33-30D22CB33945}"/>
              </a:ext>
            </a:extLst>
          </p:cNvPr>
          <p:cNvCxnSpPr>
            <a:cxnSpLocks/>
          </p:cNvCxnSpPr>
          <p:nvPr/>
        </p:nvCxnSpPr>
        <p:spPr>
          <a:xfrm>
            <a:off x="4544751" y="1875812"/>
            <a:ext cx="50672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D8CB23-4C5B-41CE-019B-EC5895A068EE}"/>
              </a:ext>
            </a:extLst>
          </p:cNvPr>
          <p:cNvCxnSpPr>
            <a:cxnSpLocks/>
          </p:cNvCxnSpPr>
          <p:nvPr/>
        </p:nvCxnSpPr>
        <p:spPr>
          <a:xfrm flipV="1">
            <a:off x="4275718" y="3913754"/>
            <a:ext cx="2605" cy="40542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Graphic 101" descr="Database with solid fill">
            <a:extLst>
              <a:ext uri="{FF2B5EF4-FFF2-40B4-BE49-F238E27FC236}">
                <a16:creationId xmlns:a16="http://schemas.microsoft.com/office/drawing/2014/main" id="{DA8D38A0-B941-5299-8B29-656605A4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621" y="4294322"/>
            <a:ext cx="651987" cy="65198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9C981904-A94D-0149-E05D-DA1931B15AF0}"/>
              </a:ext>
            </a:extLst>
          </p:cNvPr>
          <p:cNvSpPr txBox="1"/>
          <p:nvPr/>
        </p:nvSpPr>
        <p:spPr>
          <a:xfrm>
            <a:off x="4958493" y="2048091"/>
            <a:ext cx="1297452" cy="505909"/>
          </a:xfrm>
          <a:prstGeom prst="rect">
            <a:avLst/>
          </a:prstGeom>
          <a:noFill/>
        </p:spPr>
        <p:txBody>
          <a:bodyPr wrap="square" lIns="74295" tIns="37148" rIns="74295" bIns="37148" anchor="t">
            <a:spAutoFit/>
          </a:bodyPr>
          <a:lstStyle/>
          <a:p>
            <a:pPr algn="ctr"/>
            <a:r>
              <a:rPr lang="en-IN" sz="1400" b="1" dirty="0"/>
              <a:t>Contextual features</a:t>
            </a:r>
            <a:endParaRPr lang="en-US" sz="14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E825315-BCCE-FFFC-98BC-CD2744C3DAFB}"/>
              </a:ext>
            </a:extLst>
          </p:cNvPr>
          <p:cNvGrpSpPr/>
          <p:nvPr/>
        </p:nvGrpSpPr>
        <p:grpSpPr>
          <a:xfrm>
            <a:off x="5221798" y="1720835"/>
            <a:ext cx="980280" cy="171980"/>
            <a:chOff x="4766081" y="3692989"/>
            <a:chExt cx="980280" cy="17198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7CEABAC-C136-B08C-166D-BC943ACDEB7F}"/>
                </a:ext>
              </a:extLst>
            </p:cNvPr>
            <p:cNvSpPr/>
            <p:nvPr/>
          </p:nvSpPr>
          <p:spPr>
            <a:xfrm>
              <a:off x="4766081" y="3692990"/>
              <a:ext cx="163379" cy="17197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74F239D-B2C9-B8D9-94AB-3E10C72345BC}"/>
                </a:ext>
              </a:extLst>
            </p:cNvPr>
            <p:cNvSpPr/>
            <p:nvPr/>
          </p:nvSpPr>
          <p:spPr>
            <a:xfrm>
              <a:off x="4929461" y="3692989"/>
              <a:ext cx="163379" cy="17197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91327F0-A7AD-4824-3302-5B5E07495E9F}"/>
                </a:ext>
              </a:extLst>
            </p:cNvPr>
            <p:cNvSpPr/>
            <p:nvPr/>
          </p:nvSpPr>
          <p:spPr>
            <a:xfrm>
              <a:off x="5092841" y="3692989"/>
              <a:ext cx="163379" cy="17197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2A74699-7CE6-17CC-D11C-59764E5FF801}"/>
                </a:ext>
              </a:extLst>
            </p:cNvPr>
            <p:cNvSpPr/>
            <p:nvPr/>
          </p:nvSpPr>
          <p:spPr>
            <a:xfrm>
              <a:off x="5256221" y="3692989"/>
              <a:ext cx="163379" cy="1719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CA7FEDC-FEBD-00E5-D47D-CEE79ADC5D6B}"/>
                </a:ext>
              </a:extLst>
            </p:cNvPr>
            <p:cNvSpPr/>
            <p:nvPr/>
          </p:nvSpPr>
          <p:spPr>
            <a:xfrm>
              <a:off x="5419602" y="3692990"/>
              <a:ext cx="163379" cy="17197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9996814-50ED-8E6C-3576-C48B49946843}"/>
                </a:ext>
              </a:extLst>
            </p:cNvPr>
            <p:cNvSpPr/>
            <p:nvPr/>
          </p:nvSpPr>
          <p:spPr>
            <a:xfrm>
              <a:off x="5582982" y="3692989"/>
              <a:ext cx="163379" cy="171979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1795E41-C6E2-4314-8E42-2B9D7AB64F71}"/>
              </a:ext>
            </a:extLst>
          </p:cNvPr>
          <p:cNvGrpSpPr/>
          <p:nvPr/>
        </p:nvGrpSpPr>
        <p:grpSpPr>
          <a:xfrm rot="5400000">
            <a:off x="7086086" y="3112959"/>
            <a:ext cx="1810796" cy="1228478"/>
            <a:chOff x="9982274" y="2626570"/>
            <a:chExt cx="2228672" cy="1511973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240B44C-92F5-4F91-03C0-48FB3112E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92624" y="2626570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7DA47BE-CB31-963C-09C5-489CBF572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7576" y="3434944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9CABECC-20D2-1576-19E9-87A9256C5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2274" y="3026298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0903C19-5D34-E8D7-A718-2724E2E71D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6363" y="3816340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4028120-A8E3-9BBB-3D2E-761C63B42D5A}"/>
                </a:ext>
              </a:extLst>
            </p:cNvPr>
            <p:cNvSpPr>
              <a:spLocks/>
            </p:cNvSpPr>
            <p:nvPr/>
          </p:nvSpPr>
          <p:spPr>
            <a:xfrm>
              <a:off x="10632594" y="2849534"/>
              <a:ext cx="246268" cy="222964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90279F5-643E-E12A-1A27-ECA71772C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4034" y="3016225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7FE9D13-5923-87B5-432D-8733C3C77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32594" y="3641009"/>
              <a:ext cx="246268" cy="222964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DABEFD1-C1EB-7480-41E0-DEF5D336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5960" y="3224487"/>
              <a:ext cx="246268" cy="220834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FDDA6A5-9FA4-20B4-F581-8EDBB1E8EF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4034" y="3432748"/>
              <a:ext cx="246268" cy="22296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872F8F1-B977-CC92-D7DC-DC08DFCA88CF}"/>
                </a:ext>
              </a:extLst>
            </p:cNvPr>
            <p:cNvCxnSpPr>
              <a:cxnSpLocks/>
              <a:stCxn id="175" idx="6"/>
              <a:endCxn id="205" idx="2"/>
            </p:cNvCxnSpPr>
            <p:nvPr/>
          </p:nvCxnSpPr>
          <p:spPr>
            <a:xfrm>
              <a:off x="10238891" y="2738053"/>
              <a:ext cx="393703" cy="22296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18A68CC-66F2-44A5-29A7-C02686E1B79B}"/>
                </a:ext>
              </a:extLst>
            </p:cNvPr>
            <p:cNvCxnSpPr>
              <a:cxnSpLocks/>
              <a:stCxn id="208" idx="2"/>
              <a:endCxn id="204" idx="6"/>
            </p:cNvCxnSpPr>
            <p:nvPr/>
          </p:nvCxnSpPr>
          <p:spPr>
            <a:xfrm flipH="1">
              <a:off x="10232632" y="3752493"/>
              <a:ext cx="399962" cy="17532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BC79E0C-AC6D-7D20-CA0A-A3D24CF5603E}"/>
                </a:ext>
              </a:extLst>
            </p:cNvPr>
            <p:cNvCxnSpPr>
              <a:cxnSpLocks/>
              <a:stCxn id="204" idx="6"/>
              <a:endCxn id="209" idx="2"/>
            </p:cNvCxnSpPr>
            <p:nvPr/>
          </p:nvCxnSpPr>
          <p:spPr>
            <a:xfrm flipV="1">
              <a:off x="10232632" y="3334905"/>
              <a:ext cx="393328" cy="59291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CF4A19F-BC22-A7F8-D7A1-1C0FF61F6C6B}"/>
                </a:ext>
              </a:extLst>
            </p:cNvPr>
            <p:cNvCxnSpPr>
              <a:cxnSpLocks/>
              <a:stCxn id="204" idx="6"/>
              <a:endCxn id="205" idx="2"/>
            </p:cNvCxnSpPr>
            <p:nvPr/>
          </p:nvCxnSpPr>
          <p:spPr>
            <a:xfrm flipV="1">
              <a:off x="10232632" y="2961018"/>
              <a:ext cx="399962" cy="96680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9A125D0-EFC2-1833-9491-31A7F4106BE3}"/>
                </a:ext>
              </a:extLst>
            </p:cNvPr>
            <p:cNvCxnSpPr>
              <a:cxnSpLocks/>
              <a:stCxn id="176" idx="6"/>
              <a:endCxn id="208" idx="2"/>
            </p:cNvCxnSpPr>
            <p:nvPr/>
          </p:nvCxnSpPr>
          <p:spPr>
            <a:xfrm>
              <a:off x="10233844" y="3546427"/>
              <a:ext cx="398750" cy="2060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1C6BFD5-C4FF-2039-9B11-6321401E8901}"/>
                </a:ext>
              </a:extLst>
            </p:cNvPr>
            <p:cNvCxnSpPr>
              <a:cxnSpLocks/>
              <a:stCxn id="176" idx="6"/>
              <a:endCxn id="205" idx="2"/>
            </p:cNvCxnSpPr>
            <p:nvPr/>
          </p:nvCxnSpPr>
          <p:spPr>
            <a:xfrm flipV="1">
              <a:off x="10233844" y="2961016"/>
              <a:ext cx="398750" cy="58541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BA1FDF31-2FB6-4F56-5105-4F49E7A1A5DD}"/>
                </a:ext>
              </a:extLst>
            </p:cNvPr>
            <p:cNvCxnSpPr>
              <a:cxnSpLocks/>
              <a:stCxn id="176" idx="6"/>
              <a:endCxn id="209" idx="2"/>
            </p:cNvCxnSpPr>
            <p:nvPr/>
          </p:nvCxnSpPr>
          <p:spPr>
            <a:xfrm flipV="1">
              <a:off x="10233844" y="3334904"/>
              <a:ext cx="392116" cy="21152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2E96A3E-4072-92CF-66FF-D0575D523F26}"/>
                </a:ext>
              </a:extLst>
            </p:cNvPr>
            <p:cNvCxnSpPr>
              <a:cxnSpLocks/>
              <a:stCxn id="192" idx="6"/>
              <a:endCxn id="208" idx="2"/>
            </p:cNvCxnSpPr>
            <p:nvPr/>
          </p:nvCxnSpPr>
          <p:spPr>
            <a:xfrm>
              <a:off x="10228542" y="3137780"/>
              <a:ext cx="404051" cy="61471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F2F69BA-A043-C109-0718-839B3D7E5B07}"/>
                </a:ext>
              </a:extLst>
            </p:cNvPr>
            <p:cNvCxnSpPr>
              <a:cxnSpLocks/>
              <a:stCxn id="192" idx="6"/>
              <a:endCxn id="209" idx="2"/>
            </p:cNvCxnSpPr>
            <p:nvPr/>
          </p:nvCxnSpPr>
          <p:spPr>
            <a:xfrm>
              <a:off x="10228542" y="3137780"/>
              <a:ext cx="397417" cy="1971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ED1E02A-9DBF-A8F4-7764-DB25B73FC52B}"/>
                </a:ext>
              </a:extLst>
            </p:cNvPr>
            <p:cNvCxnSpPr>
              <a:cxnSpLocks/>
              <a:stCxn id="192" idx="6"/>
              <a:endCxn id="205" idx="2"/>
            </p:cNvCxnSpPr>
            <p:nvPr/>
          </p:nvCxnSpPr>
          <p:spPr>
            <a:xfrm flipV="1">
              <a:off x="10228542" y="2961016"/>
              <a:ext cx="404051" cy="17676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4A7F2D8-7A93-C440-A1FF-C2F150320D9B}"/>
                </a:ext>
              </a:extLst>
            </p:cNvPr>
            <p:cNvCxnSpPr>
              <a:cxnSpLocks/>
              <a:stCxn id="175" idx="6"/>
              <a:endCxn id="208" idx="2"/>
            </p:cNvCxnSpPr>
            <p:nvPr/>
          </p:nvCxnSpPr>
          <p:spPr>
            <a:xfrm>
              <a:off x="10238891" y="2738053"/>
              <a:ext cx="393703" cy="101443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EB7D302-5655-7E93-A40B-3290E8F30A2E}"/>
                </a:ext>
              </a:extLst>
            </p:cNvPr>
            <p:cNvCxnSpPr>
              <a:cxnSpLocks/>
              <a:stCxn id="175" idx="6"/>
              <a:endCxn id="209" idx="2"/>
            </p:cNvCxnSpPr>
            <p:nvPr/>
          </p:nvCxnSpPr>
          <p:spPr>
            <a:xfrm>
              <a:off x="10238891" y="2738053"/>
              <a:ext cx="387067" cy="59685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AA21785-1B6D-D5F8-CAA3-C8510C420C2E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>
              <a:off x="10878862" y="2961018"/>
              <a:ext cx="345171" cy="16669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49F231A-D367-939D-08CF-20315082BDD0}"/>
                </a:ext>
              </a:extLst>
            </p:cNvPr>
            <p:cNvCxnSpPr>
              <a:cxnSpLocks/>
              <a:stCxn id="205" idx="6"/>
              <a:endCxn id="210" idx="2"/>
            </p:cNvCxnSpPr>
            <p:nvPr/>
          </p:nvCxnSpPr>
          <p:spPr>
            <a:xfrm>
              <a:off x="10878862" y="2961018"/>
              <a:ext cx="345171" cy="5832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B545AF8-3A6E-E54F-1E3A-122A7C46C30B}"/>
                </a:ext>
              </a:extLst>
            </p:cNvPr>
            <p:cNvCxnSpPr>
              <a:cxnSpLocks/>
              <a:stCxn id="209" idx="6"/>
              <a:endCxn id="206" idx="2"/>
            </p:cNvCxnSpPr>
            <p:nvPr/>
          </p:nvCxnSpPr>
          <p:spPr>
            <a:xfrm flipV="1">
              <a:off x="10872228" y="3127707"/>
              <a:ext cx="351805" cy="2071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445043D-6D17-8BA5-5A54-3FA56FB3CDA9}"/>
                </a:ext>
              </a:extLst>
            </p:cNvPr>
            <p:cNvCxnSpPr>
              <a:cxnSpLocks/>
              <a:stCxn id="209" idx="6"/>
              <a:endCxn id="210" idx="2"/>
            </p:cNvCxnSpPr>
            <p:nvPr/>
          </p:nvCxnSpPr>
          <p:spPr>
            <a:xfrm>
              <a:off x="10872228" y="3334905"/>
              <a:ext cx="351805" cy="20932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8A94D595-A6D3-3AA0-F70D-B09C379D7603}"/>
                </a:ext>
              </a:extLst>
            </p:cNvPr>
            <p:cNvCxnSpPr>
              <a:cxnSpLocks/>
              <a:stCxn id="208" idx="6"/>
              <a:endCxn id="206" idx="2"/>
            </p:cNvCxnSpPr>
            <p:nvPr/>
          </p:nvCxnSpPr>
          <p:spPr>
            <a:xfrm flipV="1">
              <a:off x="10878862" y="3127708"/>
              <a:ext cx="345171" cy="6247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38D77FA-C7FF-9D94-0C93-A2FA8A5F349D}"/>
                </a:ext>
              </a:extLst>
            </p:cNvPr>
            <p:cNvCxnSpPr>
              <a:cxnSpLocks/>
              <a:stCxn id="208" idx="6"/>
              <a:endCxn id="210" idx="2"/>
            </p:cNvCxnSpPr>
            <p:nvPr/>
          </p:nvCxnSpPr>
          <p:spPr>
            <a:xfrm flipV="1">
              <a:off x="10878862" y="3544232"/>
              <a:ext cx="345171" cy="20826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776874D-9584-8792-D7A4-7C9B183F3061}"/>
                </a:ext>
              </a:extLst>
            </p:cNvPr>
            <p:cNvSpPr txBox="1"/>
            <p:nvPr/>
          </p:nvSpPr>
          <p:spPr>
            <a:xfrm rot="16200000">
              <a:off x="11271980" y="3199577"/>
              <a:ext cx="1499130" cy="378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/>
                <a:t>Regressor</a:t>
              </a: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CD3BFBF-960F-CDD1-B3CC-0529CCA2F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4889" y="3223421"/>
              <a:ext cx="246268" cy="22296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89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96503BF-A9A0-0168-FED8-373D275E11E8}"/>
                </a:ext>
              </a:extLst>
            </p:cNvPr>
            <p:cNvCxnSpPr>
              <a:cxnSpLocks/>
              <a:stCxn id="210" idx="6"/>
              <a:endCxn id="237" idx="2"/>
            </p:cNvCxnSpPr>
            <p:nvPr/>
          </p:nvCxnSpPr>
          <p:spPr>
            <a:xfrm flipV="1">
              <a:off x="11470302" y="3334904"/>
              <a:ext cx="144586" cy="20932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E6A4619-CF0B-FEFE-8877-077C0CEB8D59}"/>
                </a:ext>
              </a:extLst>
            </p:cNvPr>
            <p:cNvCxnSpPr>
              <a:cxnSpLocks/>
              <a:stCxn id="206" idx="6"/>
              <a:endCxn id="237" idx="2"/>
            </p:cNvCxnSpPr>
            <p:nvPr/>
          </p:nvCxnSpPr>
          <p:spPr>
            <a:xfrm>
              <a:off x="11470302" y="3127707"/>
              <a:ext cx="144586" cy="2071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Doughnut 79">
            <a:extLst>
              <a:ext uri="{FF2B5EF4-FFF2-40B4-BE49-F238E27FC236}">
                <a16:creationId xmlns:a16="http://schemas.microsoft.com/office/drawing/2014/main" id="{29DF4D84-8B37-2970-8508-F580CA9F9E16}"/>
              </a:ext>
            </a:extLst>
          </p:cNvPr>
          <p:cNvSpPr/>
          <p:nvPr/>
        </p:nvSpPr>
        <p:spPr>
          <a:xfrm rot="5400000">
            <a:off x="7961590" y="5811688"/>
            <a:ext cx="346198" cy="337618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8A4E06-0FB9-398F-3D0F-F5B50514F6BE}"/>
              </a:ext>
            </a:extLst>
          </p:cNvPr>
          <p:cNvSpPr txBox="1"/>
          <p:nvPr/>
        </p:nvSpPr>
        <p:spPr>
          <a:xfrm>
            <a:off x="7536028" y="6531248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DDE3AC7-128D-F834-89F7-659C6DD4F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9" b="209"/>
          <a:stretch/>
        </p:blipFill>
        <p:spPr>
          <a:xfrm rot="5400000">
            <a:off x="7289757" y="5435726"/>
            <a:ext cx="1337518" cy="1325562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BD4BC63-1C0E-373D-4167-6C051A4C0493}"/>
              </a:ext>
            </a:extLst>
          </p:cNvPr>
          <p:cNvSpPr/>
          <p:nvPr/>
        </p:nvSpPr>
        <p:spPr>
          <a:xfrm rot="5400000">
            <a:off x="7992860" y="5776697"/>
            <a:ext cx="87822" cy="99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90950A6-BCBC-5747-7925-6E0D89C7981D}"/>
              </a:ext>
            </a:extLst>
          </p:cNvPr>
          <p:cNvSpPr/>
          <p:nvPr/>
        </p:nvSpPr>
        <p:spPr>
          <a:xfrm rot="5400000">
            <a:off x="8263796" y="5793631"/>
            <a:ext cx="87822" cy="99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A7F6A05-21FA-BEF3-6EA0-9FD9F78B7635}"/>
              </a:ext>
            </a:extLst>
          </p:cNvPr>
          <p:cNvCxnSpPr>
            <a:cxnSpLocks/>
          </p:cNvCxnSpPr>
          <p:nvPr/>
        </p:nvCxnSpPr>
        <p:spPr>
          <a:xfrm>
            <a:off x="8079412" y="4742502"/>
            <a:ext cx="6983" cy="719033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25BA81-83E0-34DC-D966-A6613C7E55BA}"/>
              </a:ext>
            </a:extLst>
          </p:cNvPr>
          <p:cNvGrpSpPr/>
          <p:nvPr/>
        </p:nvGrpSpPr>
        <p:grpSpPr>
          <a:xfrm rot="5400000">
            <a:off x="7011769" y="1356273"/>
            <a:ext cx="2131410" cy="171979"/>
            <a:chOff x="5049361" y="2645245"/>
            <a:chExt cx="2338269" cy="216013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0D7F748-0CFD-798C-33E3-79A3CA965B0E}"/>
                </a:ext>
              </a:extLst>
            </p:cNvPr>
            <p:cNvGrpSpPr/>
            <p:nvPr/>
          </p:nvGrpSpPr>
          <p:grpSpPr>
            <a:xfrm>
              <a:off x="6131012" y="2645251"/>
              <a:ext cx="1256618" cy="216000"/>
              <a:chOff x="7183769" y="3496421"/>
              <a:chExt cx="680576" cy="131262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7CA3190-4204-D1A0-FA2D-FE6547100CFB}"/>
                  </a:ext>
                </a:extLst>
              </p:cNvPr>
              <p:cNvSpPr/>
              <p:nvPr/>
            </p:nvSpPr>
            <p:spPr>
              <a:xfrm>
                <a:off x="7183769" y="3496421"/>
                <a:ext cx="116984" cy="13126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EA4FB41-40EC-8A7C-A344-096D67CD51D8}"/>
                  </a:ext>
                </a:extLst>
              </p:cNvPr>
              <p:cNvSpPr/>
              <p:nvPr/>
            </p:nvSpPr>
            <p:spPr>
              <a:xfrm>
                <a:off x="7296488" y="3496421"/>
                <a:ext cx="116984" cy="13126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 dirty="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D53F32E-DCF1-AAB8-EF5F-005B85FC1C8C}"/>
                  </a:ext>
                </a:extLst>
              </p:cNvPr>
              <p:cNvSpPr/>
              <p:nvPr/>
            </p:nvSpPr>
            <p:spPr>
              <a:xfrm>
                <a:off x="7409206" y="3496421"/>
                <a:ext cx="116984" cy="13126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7E3D72D-8D7E-2AC2-F40F-91B13DCB8812}"/>
                  </a:ext>
                </a:extLst>
              </p:cNvPr>
              <p:cNvSpPr/>
              <p:nvPr/>
            </p:nvSpPr>
            <p:spPr>
              <a:xfrm>
                <a:off x="7521925" y="3496421"/>
                <a:ext cx="116984" cy="1312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CA12DAF-1789-5F02-B9D2-D53F456ADCC4}"/>
                  </a:ext>
                </a:extLst>
              </p:cNvPr>
              <p:cNvSpPr/>
              <p:nvPr/>
            </p:nvSpPr>
            <p:spPr>
              <a:xfrm>
                <a:off x="7634643" y="3496421"/>
                <a:ext cx="116984" cy="13126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4763AFA-74CA-D4B8-8A28-0939C753A878}"/>
                  </a:ext>
                </a:extLst>
              </p:cNvPr>
              <p:cNvSpPr/>
              <p:nvPr/>
            </p:nvSpPr>
            <p:spPr>
              <a:xfrm>
                <a:off x="7747361" y="3496421"/>
                <a:ext cx="116984" cy="131262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2A79E24-F449-4238-7A3C-48F42A425E85}"/>
                </a:ext>
              </a:extLst>
            </p:cNvPr>
            <p:cNvGrpSpPr/>
            <p:nvPr/>
          </p:nvGrpSpPr>
          <p:grpSpPr>
            <a:xfrm>
              <a:off x="5049361" y="2645245"/>
              <a:ext cx="1067239" cy="216013"/>
              <a:chOff x="7296326" y="3496671"/>
              <a:chExt cx="550075" cy="12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69BC0-F467-B568-D6A9-9A07DA119A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96326" y="3496675"/>
                <a:ext cx="111330" cy="12185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B585B43-79BE-C8B0-40BD-9DF6F6D76C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06012" y="3496678"/>
                <a:ext cx="111330" cy="1218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C055C20-967F-9990-FC47-6EBECF2CFA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5699" y="3496671"/>
                <a:ext cx="111330" cy="12185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2DBA20B-CD3B-8EAF-EDD0-61483731D8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25385" y="3496677"/>
                <a:ext cx="111330" cy="1218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FA13D9E-10E9-A931-608C-0487E8DC87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35071" y="3496677"/>
                <a:ext cx="111330" cy="12185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63"/>
              </a:p>
            </p:txBody>
          </p:sp>
        </p:grp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79BE6E5-89FA-4BC6-19AE-8396A00DDB30}"/>
              </a:ext>
            </a:extLst>
          </p:cNvPr>
          <p:cNvCxnSpPr>
            <a:cxnSpLocks/>
          </p:cNvCxnSpPr>
          <p:nvPr/>
        </p:nvCxnSpPr>
        <p:spPr>
          <a:xfrm>
            <a:off x="5616242" y="3457591"/>
            <a:ext cx="1425300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2172A55-A0C7-7B80-0924-9418304EB6CC}"/>
              </a:ext>
            </a:extLst>
          </p:cNvPr>
          <p:cNvGrpSpPr/>
          <p:nvPr/>
        </p:nvGrpSpPr>
        <p:grpSpPr>
          <a:xfrm rot="16200000">
            <a:off x="1422137" y="2156054"/>
            <a:ext cx="3863671" cy="2306994"/>
            <a:chOff x="-1124275" y="1398921"/>
            <a:chExt cx="3863671" cy="230699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CF1DB536-F248-1E23-0883-6EF0C370F184}"/>
                </a:ext>
              </a:extLst>
            </p:cNvPr>
            <p:cNvSpPr/>
            <p:nvPr/>
          </p:nvSpPr>
          <p:spPr>
            <a:xfrm>
              <a:off x="-1124275" y="1422041"/>
              <a:ext cx="3863671" cy="226783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524479-E7DA-7CC6-4F8D-65D09F725CA5}"/>
                </a:ext>
              </a:extLst>
            </p:cNvPr>
            <p:cNvCxnSpPr>
              <a:cxnSpLocks/>
            </p:cNvCxnSpPr>
            <p:nvPr/>
          </p:nvCxnSpPr>
          <p:spPr>
            <a:xfrm>
              <a:off x="323899" y="2686047"/>
              <a:ext cx="52333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F54442-FEDB-ABE4-9D64-9E967E4999DE}"/>
                </a:ext>
              </a:extLst>
            </p:cNvPr>
            <p:cNvSpPr txBox="1"/>
            <p:nvPr/>
          </p:nvSpPr>
          <p:spPr>
            <a:xfrm>
              <a:off x="-944492" y="3017072"/>
              <a:ext cx="1767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Un-labelled data</a:t>
              </a:r>
            </a:p>
          </p:txBody>
        </p:sp>
        <p:pic>
          <p:nvPicPr>
            <p:cNvPr id="119" name="Graphic 118" descr="Folder Search outline">
              <a:extLst>
                <a:ext uri="{FF2B5EF4-FFF2-40B4-BE49-F238E27FC236}">
                  <a16:creationId xmlns:a16="http://schemas.microsoft.com/office/drawing/2014/main" id="{6D8C9AA7-D36D-9AF1-170B-7C145BD78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32881" y="2232290"/>
              <a:ext cx="590776" cy="432538"/>
            </a:xfrm>
            <a:prstGeom prst="rect">
              <a:avLst/>
            </a:prstGeom>
          </p:spPr>
        </p:pic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1B3F19C3-206D-7173-FC37-AF9339738621}"/>
                </a:ext>
              </a:extLst>
            </p:cNvPr>
            <p:cNvSpPr/>
            <p:nvPr/>
          </p:nvSpPr>
          <p:spPr>
            <a:xfrm>
              <a:off x="909289" y="1802386"/>
              <a:ext cx="1691191" cy="1815809"/>
            </a:xfrm>
            <a:custGeom>
              <a:avLst/>
              <a:gdLst/>
              <a:ahLst/>
              <a:cxnLst/>
              <a:rect l="l" t="t" r="r" b="b"/>
              <a:pathLst>
                <a:path w="1080578" h="1174956">
                  <a:moveTo>
                    <a:pt x="137021" y="0"/>
                  </a:moveTo>
                  <a:lnTo>
                    <a:pt x="943557" y="0"/>
                  </a:lnTo>
                  <a:cubicBezTo>
                    <a:pt x="1019231" y="0"/>
                    <a:pt x="1080578" y="61346"/>
                    <a:pt x="1080578" y="137021"/>
                  </a:cubicBezTo>
                  <a:lnTo>
                    <a:pt x="1080578" y="1037935"/>
                  </a:lnTo>
                  <a:cubicBezTo>
                    <a:pt x="1080578" y="1113610"/>
                    <a:pt x="1019231" y="1174956"/>
                    <a:pt x="943557" y="1174956"/>
                  </a:cubicBezTo>
                  <a:lnTo>
                    <a:pt x="137021" y="1174956"/>
                  </a:lnTo>
                  <a:cubicBezTo>
                    <a:pt x="61346" y="1174956"/>
                    <a:pt x="0" y="1113610"/>
                    <a:pt x="0" y="1037935"/>
                  </a:cubicBezTo>
                  <a:lnTo>
                    <a:pt x="0" y="137021"/>
                  </a:lnTo>
                  <a:cubicBezTo>
                    <a:pt x="0" y="61346"/>
                    <a:pt x="61346" y="0"/>
                    <a:pt x="137021" y="0"/>
                  </a:cubicBezTo>
                  <a:close/>
                </a:path>
              </a:pathLst>
            </a:custGeom>
            <a:solidFill>
              <a:srgbClr val="DBEEFF"/>
            </a:solidFill>
            <a:ln w="1905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en-US" sz="1463"/>
            </a:p>
          </p:txBody>
        </p:sp>
        <p:sp>
          <p:nvSpPr>
            <p:cNvPr id="124" name="TextBox 59">
              <a:extLst>
                <a:ext uri="{FF2B5EF4-FFF2-40B4-BE49-F238E27FC236}">
                  <a16:creationId xmlns:a16="http://schemas.microsoft.com/office/drawing/2014/main" id="{5B0256CD-55BE-F7CE-AA0D-0ADD920019D1}"/>
                </a:ext>
              </a:extLst>
            </p:cNvPr>
            <p:cNvSpPr txBox="1"/>
            <p:nvPr/>
          </p:nvSpPr>
          <p:spPr>
            <a:xfrm>
              <a:off x="874741" y="1732380"/>
              <a:ext cx="1742857" cy="1973535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94"/>
                </a:lnSpc>
              </a:pPr>
              <a:endParaRPr sz="1463"/>
            </a:p>
          </p:txBody>
        </p:sp>
        <p:sp>
          <p:nvSpPr>
            <p:cNvPr id="125" name="Freeform 61">
              <a:extLst>
                <a:ext uri="{FF2B5EF4-FFF2-40B4-BE49-F238E27FC236}">
                  <a16:creationId xmlns:a16="http://schemas.microsoft.com/office/drawing/2014/main" id="{CE313CBA-1C54-FEC6-4913-3EB7ABA32022}"/>
                </a:ext>
              </a:extLst>
            </p:cNvPr>
            <p:cNvSpPr/>
            <p:nvPr/>
          </p:nvSpPr>
          <p:spPr>
            <a:xfrm>
              <a:off x="1092549" y="3399618"/>
              <a:ext cx="1376311" cy="179351"/>
            </a:xfrm>
            <a:custGeom>
              <a:avLst/>
              <a:gdLst/>
              <a:ahLst/>
              <a:cxnLst/>
              <a:rect l="l" t="t" r="r" b="b"/>
              <a:pathLst>
                <a:path w="1033382" h="136021">
                  <a:moveTo>
                    <a:pt x="0" y="0"/>
                  </a:moveTo>
                  <a:lnTo>
                    <a:pt x="1033382" y="0"/>
                  </a:lnTo>
                  <a:lnTo>
                    <a:pt x="1033382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Embeddings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42A4E3D8-519B-44EB-98CD-C2F82548DBEE}"/>
                </a:ext>
              </a:extLst>
            </p:cNvPr>
            <p:cNvSpPr/>
            <p:nvPr/>
          </p:nvSpPr>
          <p:spPr>
            <a:xfrm>
              <a:off x="1056804" y="2857128"/>
              <a:ext cx="1491573" cy="405428"/>
            </a:xfrm>
            <a:custGeom>
              <a:avLst/>
              <a:gdLst/>
              <a:ahLst/>
              <a:cxnLst/>
              <a:rect l="l" t="t" r="r" b="b"/>
              <a:pathLst>
                <a:path w="1117139" h="425200">
                  <a:moveTo>
                    <a:pt x="0" y="0"/>
                  </a:moveTo>
                  <a:lnTo>
                    <a:pt x="1117139" y="0"/>
                  </a:lnTo>
                  <a:lnTo>
                    <a:pt x="1117139" y="425200"/>
                  </a:lnTo>
                  <a:lnTo>
                    <a:pt x="0" y="425200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Multi head attention</a:t>
              </a:r>
            </a:p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127" name="TextBox 66">
              <a:extLst>
                <a:ext uri="{FF2B5EF4-FFF2-40B4-BE49-F238E27FC236}">
                  <a16:creationId xmlns:a16="http://schemas.microsoft.com/office/drawing/2014/main" id="{54F25AF8-E898-49DD-A041-DCD93D69042C}"/>
                </a:ext>
              </a:extLst>
            </p:cNvPr>
            <p:cNvSpPr txBox="1"/>
            <p:nvPr/>
          </p:nvSpPr>
          <p:spPr>
            <a:xfrm>
              <a:off x="1081628" y="2792548"/>
              <a:ext cx="1379480" cy="495230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31"/>
                </a:lnSpc>
              </a:pPr>
              <a:endParaRPr sz="1463"/>
            </a:p>
          </p:txBody>
        </p:sp>
        <p:sp>
          <p:nvSpPr>
            <p:cNvPr id="128" name="Freeform 81">
              <a:extLst>
                <a:ext uri="{FF2B5EF4-FFF2-40B4-BE49-F238E27FC236}">
                  <a16:creationId xmlns:a16="http://schemas.microsoft.com/office/drawing/2014/main" id="{8B80E6B1-B657-B490-46A2-2579D8AA3A4C}"/>
                </a:ext>
              </a:extLst>
            </p:cNvPr>
            <p:cNvSpPr/>
            <p:nvPr/>
          </p:nvSpPr>
          <p:spPr>
            <a:xfrm>
              <a:off x="1036927" y="2421020"/>
              <a:ext cx="1495394" cy="304481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Add &amp; Norm.</a:t>
              </a:r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DEEC87C-B598-A5A6-DC3E-9D3A876A03FE}"/>
                </a:ext>
              </a:extLst>
            </p:cNvPr>
            <p:cNvSpPr/>
            <p:nvPr/>
          </p:nvSpPr>
          <p:spPr>
            <a:xfrm>
              <a:off x="1092371" y="2189772"/>
              <a:ext cx="1379480" cy="165854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FCNN</a:t>
              </a:r>
            </a:p>
          </p:txBody>
        </p:sp>
        <p:sp>
          <p:nvSpPr>
            <p:cNvPr id="130" name="Freeform 90">
              <a:extLst>
                <a:ext uri="{FF2B5EF4-FFF2-40B4-BE49-F238E27FC236}">
                  <a16:creationId xmlns:a16="http://schemas.microsoft.com/office/drawing/2014/main" id="{E6E04025-A872-C6D8-F4A0-6B594399A8AC}"/>
                </a:ext>
              </a:extLst>
            </p:cNvPr>
            <p:cNvSpPr/>
            <p:nvPr/>
          </p:nvSpPr>
          <p:spPr>
            <a:xfrm>
              <a:off x="1080665" y="1970456"/>
              <a:ext cx="1379480" cy="165854"/>
            </a:xfrm>
            <a:custGeom>
              <a:avLst/>
              <a:gdLst/>
              <a:ahLst/>
              <a:cxnLst/>
              <a:rect l="l" t="t" r="r" b="b"/>
              <a:pathLst>
                <a:path w="1117139" h="136021">
                  <a:moveTo>
                    <a:pt x="0" y="0"/>
                  </a:moveTo>
                  <a:lnTo>
                    <a:pt x="1117139" y="0"/>
                  </a:lnTo>
                  <a:lnTo>
                    <a:pt x="1117139" y="136021"/>
                  </a:lnTo>
                  <a:lnTo>
                    <a:pt x="0" y="136021"/>
                  </a:lnTo>
                  <a:close/>
                </a:path>
              </a:pathLst>
            </a:custGeom>
            <a:solidFill>
              <a:srgbClr val="E7E5E0"/>
            </a:solidFill>
            <a:ln cap="sq">
              <a:noFill/>
              <a:prstDash val="lgDash"/>
              <a:miter/>
            </a:ln>
          </p:spPr>
          <p:txBody>
            <a:bodyPr/>
            <a:lstStyle/>
            <a:p>
              <a:endParaRPr lang="en-US" sz="1463"/>
            </a:p>
          </p:txBody>
        </p:sp>
        <p:sp>
          <p:nvSpPr>
            <p:cNvPr id="131" name="TextBox 91">
              <a:extLst>
                <a:ext uri="{FF2B5EF4-FFF2-40B4-BE49-F238E27FC236}">
                  <a16:creationId xmlns:a16="http://schemas.microsoft.com/office/drawing/2014/main" id="{F08B7DD1-0126-2F04-C081-E16F82CC3597}"/>
                </a:ext>
              </a:extLst>
            </p:cNvPr>
            <p:cNvSpPr txBox="1"/>
            <p:nvPr/>
          </p:nvSpPr>
          <p:spPr>
            <a:xfrm>
              <a:off x="1080665" y="1982070"/>
              <a:ext cx="1379480" cy="154240"/>
            </a:xfrm>
            <a:prstGeom prst="rect">
              <a:avLst/>
            </a:prstGeom>
          </p:spPr>
          <p:txBody>
            <a:bodyPr lIns="35342" tIns="35342" rIns="35342" bIns="35342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750"/>
                </a:lnSpc>
              </a:pP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Add &amp; Norm.</a:t>
              </a:r>
              <a:endParaRPr 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82DFFF6-AE92-E75F-C234-8FB2B5FB0C84}"/>
                </a:ext>
              </a:extLst>
            </p:cNvPr>
            <p:cNvCxnSpPr/>
            <p:nvPr/>
          </p:nvCxnSpPr>
          <p:spPr>
            <a:xfrm flipH="1" flipV="1">
              <a:off x="1764169" y="3276463"/>
              <a:ext cx="2834" cy="12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3D4CA47-4352-2E91-40CA-2DD355B7D5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0084" y="2362719"/>
              <a:ext cx="1127" cy="124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B2E9C2D-B093-DA92-068E-0DFDAE277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2127" y="1846342"/>
              <a:ext cx="2834" cy="12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AF8A3B0-6D2A-26F9-3588-6CDD8E61D545}"/>
                </a:ext>
              </a:extLst>
            </p:cNvPr>
            <p:cNvCxnSpPr/>
            <p:nvPr/>
          </p:nvCxnSpPr>
          <p:spPr>
            <a:xfrm>
              <a:off x="1763791" y="2137858"/>
              <a:ext cx="719" cy="5124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C05C64A-83B7-54B3-7CF6-FFFD5426BB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5612" y="2728168"/>
              <a:ext cx="2991" cy="179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phic 141" descr="Folder Search outline">
              <a:extLst>
                <a:ext uri="{FF2B5EF4-FFF2-40B4-BE49-F238E27FC236}">
                  <a16:creationId xmlns:a16="http://schemas.microsoft.com/office/drawing/2014/main" id="{AE1F7B5B-F5E2-8B16-B785-F352D665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241758" y="2637114"/>
              <a:ext cx="599306" cy="438783"/>
            </a:xfrm>
            <a:prstGeom prst="rect">
              <a:avLst/>
            </a:prstGeom>
          </p:spPr>
        </p:pic>
        <p:pic>
          <p:nvPicPr>
            <p:cNvPr id="143" name="Graphic 142" descr="Folder Search outline">
              <a:extLst>
                <a:ext uri="{FF2B5EF4-FFF2-40B4-BE49-F238E27FC236}">
                  <a16:creationId xmlns:a16="http://schemas.microsoft.com/office/drawing/2014/main" id="{6E36B239-CAA0-6F15-502D-2273C1714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95370" y="2637114"/>
              <a:ext cx="599306" cy="43878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F525CC7-0C6F-1963-EFCF-1EBD950E7049}"/>
                </a:ext>
              </a:extLst>
            </p:cNvPr>
            <p:cNvSpPr txBox="1"/>
            <p:nvPr/>
          </p:nvSpPr>
          <p:spPr>
            <a:xfrm>
              <a:off x="177603" y="1398921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Encoder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D13DBD7-223F-3228-DFE1-B998A1623611}"/>
              </a:ext>
            </a:extLst>
          </p:cNvPr>
          <p:cNvSpPr/>
          <p:nvPr/>
        </p:nvSpPr>
        <p:spPr>
          <a:xfrm>
            <a:off x="2271717" y="-1516142"/>
            <a:ext cx="4308267" cy="26579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26172D-F0C8-330F-9949-46E40BA88986}"/>
              </a:ext>
            </a:extLst>
          </p:cNvPr>
          <p:cNvSpPr/>
          <p:nvPr/>
        </p:nvSpPr>
        <p:spPr>
          <a:xfrm rot="10800000">
            <a:off x="5197507" y="-1183577"/>
            <a:ext cx="773619" cy="601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AA8EA6-0EBE-057B-CE46-8DD945C1A00E}"/>
              </a:ext>
            </a:extLst>
          </p:cNvPr>
          <p:cNvCxnSpPr>
            <a:cxnSpLocks/>
          </p:cNvCxnSpPr>
          <p:nvPr/>
        </p:nvCxnSpPr>
        <p:spPr>
          <a:xfrm>
            <a:off x="4384562" y="887768"/>
            <a:ext cx="573931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E5DA30-B126-3699-3273-E0202AF6B92B}"/>
              </a:ext>
            </a:extLst>
          </p:cNvPr>
          <p:cNvSpPr txBox="1"/>
          <p:nvPr/>
        </p:nvSpPr>
        <p:spPr>
          <a:xfrm rot="5400000">
            <a:off x="927261" y="1384797"/>
            <a:ext cx="7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SMILES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876BA7-39A4-E66D-ED8B-E0F6CE24A62C}"/>
              </a:ext>
            </a:extLst>
          </p:cNvPr>
          <p:cNvSpPr txBox="1"/>
          <p:nvPr/>
        </p:nvSpPr>
        <p:spPr>
          <a:xfrm rot="5400000">
            <a:off x="906825" y="1353694"/>
            <a:ext cx="149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*CC(c1ccccc1)*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DAE1A6-82C9-0B4C-FBE1-3BD945A0AA01}"/>
              </a:ext>
            </a:extLst>
          </p:cNvPr>
          <p:cNvSpPr txBox="1"/>
          <p:nvPr/>
        </p:nvSpPr>
        <p:spPr>
          <a:xfrm rot="10800000">
            <a:off x="2815594" y="376558"/>
            <a:ext cx="1911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/>
              <a:t>Feature generation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7D34B4-1EA9-639E-7B54-47C2F95A287C}"/>
              </a:ext>
            </a:extLst>
          </p:cNvPr>
          <p:cNvSpPr txBox="1"/>
          <p:nvPr/>
        </p:nvSpPr>
        <p:spPr>
          <a:xfrm rot="10800000">
            <a:off x="4715510" y="192269"/>
            <a:ext cx="191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Chemical descriptors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ED0AE7-ECAF-A96C-8F6C-695F78A79B90}"/>
              </a:ext>
            </a:extLst>
          </p:cNvPr>
          <p:cNvCxnSpPr>
            <a:cxnSpLocks/>
          </p:cNvCxnSpPr>
          <p:nvPr/>
        </p:nvCxnSpPr>
        <p:spPr>
          <a:xfrm flipV="1">
            <a:off x="2853628" y="849941"/>
            <a:ext cx="545921" cy="848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79D9AA-CF16-9F05-4465-5030084C9087}"/>
              </a:ext>
            </a:extLst>
          </p:cNvPr>
          <p:cNvGrpSpPr/>
          <p:nvPr/>
        </p:nvGrpSpPr>
        <p:grpSpPr>
          <a:xfrm rot="10800000">
            <a:off x="3437583" y="644083"/>
            <a:ext cx="808063" cy="483727"/>
            <a:chOff x="2539223" y="1925494"/>
            <a:chExt cx="808063" cy="48372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4705A78-CF4E-6F1F-2188-EA5B0193C291}"/>
                </a:ext>
              </a:extLst>
            </p:cNvPr>
            <p:cNvSpPr/>
            <p:nvPr/>
          </p:nvSpPr>
          <p:spPr>
            <a:xfrm>
              <a:off x="2539223" y="1925494"/>
              <a:ext cx="808063" cy="48372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0" name="Picture 169" descr="A line art of a switch and switches&#10;&#10;AI-generated content may be incorrect.">
              <a:extLst>
                <a:ext uri="{FF2B5EF4-FFF2-40B4-BE49-F238E27FC236}">
                  <a16:creationId xmlns:a16="http://schemas.microsoft.com/office/drawing/2014/main" id="{F83184EF-175F-B2C6-B614-2E14E9BD7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7551"/>
            <a:stretch/>
          </p:blipFill>
          <p:spPr>
            <a:xfrm>
              <a:off x="2606055" y="1949002"/>
              <a:ext cx="417817" cy="412266"/>
            </a:xfrm>
            <a:prstGeom prst="rect">
              <a:avLst/>
            </a:prstGeom>
          </p:spPr>
        </p:pic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5CBBC0F-1EDB-D58E-0038-D963ACD5577F}"/>
                </a:ext>
              </a:extLst>
            </p:cNvPr>
            <p:cNvSpPr/>
            <p:nvPr/>
          </p:nvSpPr>
          <p:spPr>
            <a:xfrm>
              <a:off x="3113654" y="1961587"/>
              <a:ext cx="89278" cy="714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C0218BC-45A3-3E01-48B2-D2E645E15266}"/>
                </a:ext>
              </a:extLst>
            </p:cNvPr>
            <p:cNvSpPr/>
            <p:nvPr/>
          </p:nvSpPr>
          <p:spPr>
            <a:xfrm>
              <a:off x="3113654" y="2064745"/>
              <a:ext cx="86575" cy="71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258A427-B8DB-7765-5C50-85FD05EC1458}"/>
                </a:ext>
              </a:extLst>
            </p:cNvPr>
            <p:cNvSpPr/>
            <p:nvPr/>
          </p:nvSpPr>
          <p:spPr>
            <a:xfrm>
              <a:off x="3112987" y="2165536"/>
              <a:ext cx="86575" cy="71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1E95EA1-1AA9-4E01-D06A-C70455F90AE7}"/>
                </a:ext>
              </a:extLst>
            </p:cNvPr>
            <p:cNvSpPr/>
            <p:nvPr/>
          </p:nvSpPr>
          <p:spPr>
            <a:xfrm>
              <a:off x="3111653" y="2281736"/>
              <a:ext cx="86575" cy="714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E8C7514-9C03-658E-CE81-1CB7389D9EBC}"/>
              </a:ext>
            </a:extLst>
          </p:cNvPr>
          <p:cNvGrpSpPr/>
          <p:nvPr/>
        </p:nvGrpSpPr>
        <p:grpSpPr>
          <a:xfrm>
            <a:off x="5109782" y="761531"/>
            <a:ext cx="1153727" cy="229798"/>
            <a:chOff x="7289573" y="3492117"/>
            <a:chExt cx="540407" cy="12820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3A19E4D-FAE4-F3BF-F93A-0FD041458331}"/>
                </a:ext>
              </a:extLst>
            </p:cNvPr>
            <p:cNvSpPr/>
            <p:nvPr/>
          </p:nvSpPr>
          <p:spPr>
            <a:xfrm>
              <a:off x="7289573" y="3492122"/>
              <a:ext cx="105803" cy="128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95003FF-D761-7914-782C-9F2943FBC8D8}"/>
                </a:ext>
              </a:extLst>
            </p:cNvPr>
            <p:cNvSpPr/>
            <p:nvPr/>
          </p:nvSpPr>
          <p:spPr>
            <a:xfrm>
              <a:off x="7400709" y="3492122"/>
              <a:ext cx="105803" cy="128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EA092FE-ECAB-39C6-4008-8D642A5FCF9E}"/>
                </a:ext>
              </a:extLst>
            </p:cNvPr>
            <p:cNvSpPr/>
            <p:nvPr/>
          </p:nvSpPr>
          <p:spPr>
            <a:xfrm>
              <a:off x="7511845" y="3492117"/>
              <a:ext cx="105803" cy="1281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7B0805-304A-1C62-8E8B-3B550D9EA329}"/>
                </a:ext>
              </a:extLst>
            </p:cNvPr>
            <p:cNvSpPr/>
            <p:nvPr/>
          </p:nvSpPr>
          <p:spPr>
            <a:xfrm>
              <a:off x="7622981" y="3492120"/>
              <a:ext cx="105803" cy="1281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A23CD55-8AED-B4C2-7C8B-D3C77FD562BD}"/>
                </a:ext>
              </a:extLst>
            </p:cNvPr>
            <p:cNvSpPr/>
            <p:nvPr/>
          </p:nvSpPr>
          <p:spPr>
            <a:xfrm>
              <a:off x="7724177" y="3492121"/>
              <a:ext cx="105803" cy="1281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DE6DE7A-5863-13DC-EC65-7694A7BC408C}"/>
              </a:ext>
            </a:extLst>
          </p:cNvPr>
          <p:cNvCxnSpPr>
            <a:cxnSpLocks/>
          </p:cNvCxnSpPr>
          <p:nvPr/>
        </p:nvCxnSpPr>
        <p:spPr>
          <a:xfrm rot="10800000">
            <a:off x="5671502" y="-500328"/>
            <a:ext cx="0" cy="6592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7" name="Doughnut 266">
            <a:extLst>
              <a:ext uri="{FF2B5EF4-FFF2-40B4-BE49-F238E27FC236}">
                <a16:creationId xmlns:a16="http://schemas.microsoft.com/office/drawing/2014/main" id="{818A3F2B-9E81-3785-AD3E-BCFCB2E678BD}"/>
              </a:ext>
            </a:extLst>
          </p:cNvPr>
          <p:cNvSpPr/>
          <p:nvPr/>
        </p:nvSpPr>
        <p:spPr>
          <a:xfrm rot="5400000">
            <a:off x="3519483" y="-1134202"/>
            <a:ext cx="346198" cy="337618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AE4A5AF-0CDD-906B-4017-7F8A59F820C5}"/>
              </a:ext>
            </a:extLst>
          </p:cNvPr>
          <p:cNvSpPr txBox="1"/>
          <p:nvPr/>
        </p:nvSpPr>
        <p:spPr>
          <a:xfrm>
            <a:off x="3093921" y="-41464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6FA18FE1-E19C-AE63-6423-E6F666B77B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9" b="209"/>
          <a:stretch/>
        </p:blipFill>
        <p:spPr>
          <a:xfrm rot="5400000">
            <a:off x="2847650" y="-1510164"/>
            <a:ext cx="1337518" cy="1325562"/>
          </a:xfrm>
          <a:prstGeom prst="rect">
            <a:avLst/>
          </a:prstGeom>
        </p:spPr>
      </p:pic>
      <p:sp>
        <p:nvSpPr>
          <p:cNvPr id="270" name="Oval 269">
            <a:extLst>
              <a:ext uri="{FF2B5EF4-FFF2-40B4-BE49-F238E27FC236}">
                <a16:creationId xmlns:a16="http://schemas.microsoft.com/office/drawing/2014/main" id="{B9D6721D-0D74-84DB-F640-061638BB6CBE}"/>
              </a:ext>
            </a:extLst>
          </p:cNvPr>
          <p:cNvSpPr/>
          <p:nvPr/>
        </p:nvSpPr>
        <p:spPr>
          <a:xfrm rot="5400000">
            <a:off x="3550753" y="-1169193"/>
            <a:ext cx="87822" cy="99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6EA4E88C-5098-5780-99F2-EEB91E50B594}"/>
              </a:ext>
            </a:extLst>
          </p:cNvPr>
          <p:cNvSpPr/>
          <p:nvPr/>
        </p:nvSpPr>
        <p:spPr>
          <a:xfrm rot="5400000">
            <a:off x="3821689" y="-1152259"/>
            <a:ext cx="87822" cy="99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BC3A10B-5C4C-9D64-FE2A-F0934B52ABA0}"/>
              </a:ext>
            </a:extLst>
          </p:cNvPr>
          <p:cNvSpPr/>
          <p:nvPr/>
        </p:nvSpPr>
        <p:spPr>
          <a:xfrm>
            <a:off x="971549" y="0"/>
            <a:ext cx="8820251" cy="5708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Graphic 281" descr="Merger with solid fill">
            <a:extLst>
              <a:ext uri="{FF2B5EF4-FFF2-40B4-BE49-F238E27FC236}">
                <a16:creationId xmlns:a16="http://schemas.microsoft.com/office/drawing/2014/main" id="{FECA7703-3E7B-8FD6-43AE-35856AA7C5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6242" y="822355"/>
            <a:ext cx="2392323" cy="10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C94-C52F-16EA-5174-A411E9D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422" y="372905"/>
            <a:ext cx="1617157" cy="5017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99" dirty="0"/>
              <a:t>Datasets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B62D1-16D3-7981-C193-4104BE02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89156"/>
              </p:ext>
            </p:extLst>
          </p:nvPr>
        </p:nvGraphicFramePr>
        <p:xfrm>
          <a:off x="3114930" y="1126605"/>
          <a:ext cx="6171946" cy="524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209">
                  <a:extLst>
                    <a:ext uri="{9D8B030D-6E8A-4147-A177-3AD203B41FA5}">
                      <a16:colId xmlns:a16="http://schemas.microsoft.com/office/drawing/2014/main" val="218286786"/>
                    </a:ext>
                  </a:extLst>
                </a:gridCol>
                <a:gridCol w="2702627">
                  <a:extLst>
                    <a:ext uri="{9D8B030D-6E8A-4147-A177-3AD203B41FA5}">
                      <a16:colId xmlns:a16="http://schemas.microsoft.com/office/drawing/2014/main" val="1699648003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3857059718"/>
                    </a:ext>
                  </a:extLst>
                </a:gridCol>
                <a:gridCol w="1233055">
                  <a:extLst>
                    <a:ext uri="{9D8B030D-6E8A-4147-A177-3AD203B41FA5}">
                      <a16:colId xmlns:a16="http://schemas.microsoft.com/office/drawing/2014/main" val="758298608"/>
                    </a:ext>
                  </a:extLst>
                </a:gridCol>
              </a:tblGrid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No.of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points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C.V folds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56546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Eea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 affinity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368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77177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Egb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Bandgap(Bulk)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561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72637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Egc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Bandgap(chain)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3380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84947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Ionization energy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370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86715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Xc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Crystallisation tendency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225249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OPV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conversion efficiency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1203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925932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EPS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Dielectric constant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61108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Refractive index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82588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Conductivity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23103"/>
                  </a:ext>
                </a:extLst>
              </a:tr>
              <a:tr h="4664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Eatm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Atomization energy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351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test data</a:t>
                      </a:r>
                    </a:p>
                  </a:txBody>
                  <a:tcPr marL="91441" marR="9144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707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317C0E-098F-9259-286A-755294E1474D}"/>
              </a:ext>
            </a:extLst>
          </p:cNvPr>
          <p:cNvSpPr txBox="1"/>
          <p:nvPr/>
        </p:nvSpPr>
        <p:spPr>
          <a:xfrm>
            <a:off x="1032818" y="188239"/>
            <a:ext cx="116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Table1</a:t>
            </a:r>
          </a:p>
        </p:txBody>
      </p:sp>
    </p:spTree>
    <p:extLst>
      <p:ext uri="{BB962C8B-B14F-4D97-AF65-F5344CB8AC3E}">
        <p14:creationId xmlns:p14="http://schemas.microsoft.com/office/powerpoint/2010/main" val="2061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2531-C151-4D8B-C89A-5B346CE3C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CC1182-81B1-480D-C5C1-F3CD2A25E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86607"/>
              </p:ext>
            </p:extLst>
          </p:nvPr>
        </p:nvGraphicFramePr>
        <p:xfrm>
          <a:off x="-1264024" y="401885"/>
          <a:ext cx="15154837" cy="66493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778">
                  <a:extLst>
                    <a:ext uri="{9D8B030D-6E8A-4147-A177-3AD203B41FA5}">
                      <a16:colId xmlns:a16="http://schemas.microsoft.com/office/drawing/2014/main" val="3858592486"/>
                    </a:ext>
                  </a:extLst>
                </a:gridCol>
                <a:gridCol w="1415352">
                  <a:extLst>
                    <a:ext uri="{9D8B030D-6E8A-4147-A177-3AD203B41FA5}">
                      <a16:colId xmlns:a16="http://schemas.microsoft.com/office/drawing/2014/main" val="3522187667"/>
                    </a:ext>
                  </a:extLst>
                </a:gridCol>
                <a:gridCol w="1364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583">
                  <a:extLst>
                    <a:ext uri="{9D8B030D-6E8A-4147-A177-3AD203B41FA5}">
                      <a16:colId xmlns:a16="http://schemas.microsoft.com/office/drawing/2014/main" val="162774442"/>
                    </a:ext>
                  </a:extLst>
                </a:gridCol>
                <a:gridCol w="1376679">
                  <a:extLst>
                    <a:ext uri="{9D8B030D-6E8A-4147-A177-3AD203B41FA5}">
                      <a16:colId xmlns:a16="http://schemas.microsoft.com/office/drawing/2014/main" val="376548524"/>
                    </a:ext>
                  </a:extLst>
                </a:gridCol>
                <a:gridCol w="1598227">
                  <a:extLst>
                    <a:ext uri="{9D8B030D-6E8A-4147-A177-3AD203B41FA5}">
                      <a16:colId xmlns:a16="http://schemas.microsoft.com/office/drawing/2014/main" val="4154497415"/>
                    </a:ext>
                  </a:extLst>
                </a:gridCol>
                <a:gridCol w="1625991">
                  <a:extLst>
                    <a:ext uri="{9D8B030D-6E8A-4147-A177-3AD203B41FA5}">
                      <a16:colId xmlns:a16="http://schemas.microsoft.com/office/drawing/2014/main" val="1472126614"/>
                    </a:ext>
                  </a:extLst>
                </a:gridCol>
                <a:gridCol w="1364712">
                  <a:extLst>
                    <a:ext uri="{9D8B030D-6E8A-4147-A177-3AD203B41FA5}">
                      <a16:colId xmlns:a16="http://schemas.microsoft.com/office/drawing/2014/main" val="2531101730"/>
                    </a:ext>
                  </a:extLst>
                </a:gridCol>
                <a:gridCol w="1364712">
                  <a:extLst>
                    <a:ext uri="{9D8B030D-6E8A-4147-A177-3AD203B41FA5}">
                      <a16:colId xmlns:a16="http://schemas.microsoft.com/office/drawing/2014/main" val="1510084426"/>
                    </a:ext>
                  </a:extLst>
                </a:gridCol>
                <a:gridCol w="1364712">
                  <a:extLst>
                    <a:ext uri="{9D8B030D-6E8A-4147-A177-3AD203B41FA5}">
                      <a16:colId xmlns:a16="http://schemas.microsoft.com/office/drawing/2014/main" val="3211647792"/>
                    </a:ext>
                  </a:extLst>
                </a:gridCol>
              </a:tblGrid>
              <a:tr h="971326">
                <a:tc row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600" b="0" cap="all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PROPERTY</a:t>
                      </a: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600" b="0" cap="all" spc="6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RMcSE</a:t>
                      </a: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1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1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600" b="0" cap="all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600" b="0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</a:t>
                      </a:r>
                      <a:endParaRPr lang="en-US" sz="1600" b="0" u="none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Transpolymer</a:t>
                      </a:r>
                      <a:endParaRPr lang="en-US" sz="16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TransChem</a:t>
                      </a:r>
                      <a:endParaRPr lang="en-US" sz="16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cap="all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cap="all" spc="6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MT+</a:t>
                      </a:r>
                      <a:r>
                        <a:rPr lang="en-US" sz="1600" b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</a:t>
                      </a:r>
                      <a:endParaRPr lang="en-US" sz="16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</a:t>
                      </a:r>
                      <a:endParaRPr lang="en-US" sz="1600" b="0" u="none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Transpolymer</a:t>
                      </a:r>
                      <a:endParaRPr lang="en-US" sz="16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u="non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TransChem</a:t>
                      </a:r>
                      <a:endParaRPr lang="en-US" sz="16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938" marR="80938" marT="80938" marB="809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cap="all" spc="6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cap="all" spc="6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MT+chem</a:t>
                      </a:r>
                      <a:endParaRPr lang="en-US" sz="1600" b="0" u="none" cap="all" spc="6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85334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Eea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0.393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0.315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 Bold"/>
                        </a:rPr>
                        <a:t>0.297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0.300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0.294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0.920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0.925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Egb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0.52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"/>
                        </a:rPr>
                        <a:t>0.501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0.467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0.508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0.933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0.9309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4127734281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Egc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0.45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0.44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0.508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0.510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0.920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0.888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0.891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111035946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EI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0.39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 Bold"/>
                        </a:rPr>
                        <a:t>0.377</a:t>
                      </a:r>
                      <a:endParaRPr lang="en-US" sz="1400" b="0" cap="none" spc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0.399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0.373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0.841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0.837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Xc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17.010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16.57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"/>
                        </a:rPr>
                        <a:t>16.203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0.521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OPV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1.92</a:t>
                      </a:r>
                      <a:endParaRPr lang="en-US" sz="1400" b="0" kern="1200" cap="none" spc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 Bold"/>
                        </a:rPr>
                        <a:t>1.775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0.423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EPS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"/>
                        </a:rPr>
                        <a:t>0.52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"/>
                        </a:rPr>
                        <a:t>0.512</a:t>
                      </a:r>
                      <a:endParaRPr lang="en-US" sz="1400" b="0" cap="none" spc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0.541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0.543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0.744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0.778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0.750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0.754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Nc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0.138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359"/>
                        </a:lnSpc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 Bold"/>
                        </a:rPr>
                        <a:t>0.1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"/>
                        </a:rPr>
                        <a:t>0.089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0.095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0.830</a:t>
                      </a:r>
                      <a:endParaRPr lang="en-IN" sz="1400" b="0" kern="12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0.824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0.835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566082647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LiC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 Bold"/>
                        </a:rPr>
                        <a:t>0.827</a:t>
                      </a:r>
                      <a:endParaRPr lang="en-US" sz="1400" b="0" kern="120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mo Bold"/>
                        </a:rPr>
                        <a:t>0.685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0.327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Eatm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0.0392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35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0.053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0.034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0.989</a:t>
                      </a: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5C37AB-F55A-C349-5355-CE61301805A7}"/>
              </a:ext>
            </a:extLst>
          </p:cNvPr>
          <p:cNvSpPr txBox="1"/>
          <p:nvPr/>
        </p:nvSpPr>
        <p:spPr>
          <a:xfrm>
            <a:off x="1243584" y="16277"/>
            <a:ext cx="115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314316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A16AE-A96C-B044-7F73-88082FF8EAD9}"/>
              </a:ext>
            </a:extLst>
          </p:cNvPr>
          <p:cNvSpPr txBox="1"/>
          <p:nvPr/>
        </p:nvSpPr>
        <p:spPr>
          <a:xfrm>
            <a:off x="4394203" y="-4039236"/>
            <a:ext cx="340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Parity plots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8600D9-F5D9-EC30-6CCA-062EB221667E}"/>
              </a:ext>
            </a:extLst>
          </p:cNvPr>
          <p:cNvSpPr txBox="1"/>
          <p:nvPr/>
        </p:nvSpPr>
        <p:spPr>
          <a:xfrm>
            <a:off x="5449349" y="-149322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8816A-4883-CC9F-3BD2-047E73856E16}"/>
              </a:ext>
            </a:extLst>
          </p:cNvPr>
          <p:cNvSpPr txBox="1"/>
          <p:nvPr/>
        </p:nvSpPr>
        <p:spPr>
          <a:xfrm>
            <a:off x="1172822" y="74822"/>
            <a:ext cx="652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893CE-C85C-6073-9C95-8ECE4320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52" y="3324638"/>
            <a:ext cx="3632200" cy="300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0D660-28FB-560C-F9B3-B44320F4C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481" y="431800"/>
            <a:ext cx="3822700" cy="299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22452-C7C9-2278-3F43-75DDED72D74F}"/>
              </a:ext>
            </a:extLst>
          </p:cNvPr>
          <p:cNvSpPr txBox="1"/>
          <p:nvPr/>
        </p:nvSpPr>
        <p:spPr>
          <a:xfrm>
            <a:off x="6806341" y="39485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D9A728-632F-DC17-210B-17911E26F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252" y="248324"/>
            <a:ext cx="3632200" cy="304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E231C-023A-00B9-0D9B-AF99D07D9DA3}"/>
              </a:ext>
            </a:extLst>
          </p:cNvPr>
          <p:cNvSpPr txBox="1"/>
          <p:nvPr/>
        </p:nvSpPr>
        <p:spPr>
          <a:xfrm>
            <a:off x="2828223" y="3429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9170-9715-43DA-8283-78DF8B327B2D}"/>
              </a:ext>
            </a:extLst>
          </p:cNvPr>
          <p:cNvSpPr txBox="1"/>
          <p:nvPr/>
        </p:nvSpPr>
        <p:spPr>
          <a:xfrm>
            <a:off x="2827421" y="3948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C675FF-FD06-1BA4-251E-65EE8C605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259" y="3613666"/>
            <a:ext cx="37211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BCAC6-51B6-7856-013F-6AA0745CABEB}"/>
              </a:ext>
            </a:extLst>
          </p:cNvPr>
          <p:cNvSpPr txBox="1"/>
          <p:nvPr/>
        </p:nvSpPr>
        <p:spPr>
          <a:xfrm>
            <a:off x="6806341" y="3429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9426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AE24D-E45E-6C58-B511-CED00E94D54E}"/>
              </a:ext>
            </a:extLst>
          </p:cNvPr>
          <p:cNvSpPr txBox="1"/>
          <p:nvPr/>
        </p:nvSpPr>
        <p:spPr>
          <a:xfrm>
            <a:off x="4371151" y="36755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92CE4-7282-3EAA-5523-C40BB7763F4D}"/>
              </a:ext>
            </a:extLst>
          </p:cNvPr>
          <p:cNvSpPr txBox="1"/>
          <p:nvPr/>
        </p:nvSpPr>
        <p:spPr>
          <a:xfrm>
            <a:off x="2555697" y="36755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5A15F-872E-8705-3FBD-2E332C949637}"/>
              </a:ext>
            </a:extLst>
          </p:cNvPr>
          <p:cNvSpPr txBox="1"/>
          <p:nvPr/>
        </p:nvSpPr>
        <p:spPr>
          <a:xfrm>
            <a:off x="1779415" y="2028975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90349-55D2-BEF1-3AB2-6DBA11DDA9C1}"/>
              </a:ext>
            </a:extLst>
          </p:cNvPr>
          <p:cNvSpPr txBox="1"/>
          <p:nvPr/>
        </p:nvSpPr>
        <p:spPr>
          <a:xfrm>
            <a:off x="3591663" y="2028975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940551-BFCF-774E-9AC4-FA3AD8EA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52913"/>
              </p:ext>
            </p:extLst>
          </p:nvPr>
        </p:nvGraphicFramePr>
        <p:xfrm>
          <a:off x="2035709" y="1577088"/>
          <a:ext cx="3744269" cy="35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73">
                  <a:extLst>
                    <a:ext uri="{9D8B030D-6E8A-4147-A177-3AD203B41FA5}">
                      <a16:colId xmlns:a16="http://schemas.microsoft.com/office/drawing/2014/main" val="1829861380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2816620746"/>
                    </a:ext>
                  </a:extLst>
                </a:gridCol>
              </a:tblGrid>
              <a:tr h="1555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00068"/>
                  </a:ext>
                </a:extLst>
              </a:tr>
              <a:tr h="19466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04607"/>
                  </a:ext>
                </a:extLst>
              </a:tr>
            </a:tbl>
          </a:graphicData>
        </a:graphic>
      </p:graphicFrame>
      <p:pic>
        <p:nvPicPr>
          <p:cNvPr id="7" name="Picture 6" descr="A graph of a graph of a train test&#10;&#10;AI-generated content may be incorrect.">
            <a:extLst>
              <a:ext uri="{FF2B5EF4-FFF2-40B4-BE49-F238E27FC236}">
                <a16:creationId xmlns:a16="http://schemas.microsoft.com/office/drawing/2014/main" id="{C64E76A3-4D77-AC83-018B-45FB3A11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09" y="1577090"/>
            <a:ext cx="1800000" cy="1552208"/>
          </a:xfrm>
          <a:prstGeom prst="rect">
            <a:avLst/>
          </a:prstGeom>
        </p:spPr>
      </p:pic>
      <p:pic>
        <p:nvPicPr>
          <p:cNvPr id="11" name="Picture 10" descr="A graph of a train test&#10;&#10;AI-generated content may be incorrect.">
            <a:extLst>
              <a:ext uri="{FF2B5EF4-FFF2-40B4-BE49-F238E27FC236}">
                <a16:creationId xmlns:a16="http://schemas.microsoft.com/office/drawing/2014/main" id="{61F600AE-F4F6-5FCE-26F6-D844F9FA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394" y="1577088"/>
            <a:ext cx="1935584" cy="1552208"/>
          </a:xfrm>
          <a:prstGeom prst="rect">
            <a:avLst/>
          </a:prstGeom>
        </p:spPr>
      </p:pic>
      <p:pic>
        <p:nvPicPr>
          <p:cNvPr id="3" name="Picture 2" descr="A graph of a train test&#10;&#10;AI-generated content may be incorrect.">
            <a:extLst>
              <a:ext uri="{FF2B5EF4-FFF2-40B4-BE49-F238E27FC236}">
                <a16:creationId xmlns:a16="http://schemas.microsoft.com/office/drawing/2014/main" id="{79A868F2-76AF-2C45-F96C-28E91B31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709" y="3162414"/>
            <a:ext cx="1800000" cy="1562791"/>
          </a:xfrm>
          <a:prstGeom prst="rect">
            <a:avLst/>
          </a:prstGeom>
        </p:spPr>
      </p:pic>
      <p:pic>
        <p:nvPicPr>
          <p:cNvPr id="9" name="Picture 8" descr="A graph of a train test&#10;&#10;AI-generated content may be incorrect.">
            <a:extLst>
              <a:ext uri="{FF2B5EF4-FFF2-40B4-BE49-F238E27FC236}">
                <a16:creationId xmlns:a16="http://schemas.microsoft.com/office/drawing/2014/main" id="{70B306AA-1ABE-31EA-0EC2-49D6CA03B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143" y="3144447"/>
            <a:ext cx="1889834" cy="15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A66CD-6A47-D672-5615-8866C222E7C9}"/>
              </a:ext>
            </a:extLst>
          </p:cNvPr>
          <p:cNvSpPr txBox="1"/>
          <p:nvPr/>
        </p:nvSpPr>
        <p:spPr>
          <a:xfrm>
            <a:off x="-593176" y="-29651"/>
            <a:ext cx="59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CDA7F6-F197-8A67-1BA4-6D27B6CC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90" y="320222"/>
            <a:ext cx="3232470" cy="22146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316D96-4728-F265-CA8A-0110E1C77678}"/>
              </a:ext>
            </a:extLst>
          </p:cNvPr>
          <p:cNvSpPr txBox="1"/>
          <p:nvPr/>
        </p:nvSpPr>
        <p:spPr>
          <a:xfrm>
            <a:off x="6327160" y="62683"/>
            <a:ext cx="757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Eatm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3CB969-16F5-89B9-CFAD-2326C7F1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951" y="320221"/>
            <a:ext cx="3217246" cy="22438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FB83D4-4703-B2E7-D96E-50B7D1E1A972}"/>
              </a:ext>
            </a:extLst>
          </p:cNvPr>
          <p:cNvSpPr txBox="1"/>
          <p:nvPr/>
        </p:nvSpPr>
        <p:spPr>
          <a:xfrm>
            <a:off x="3176433" y="43222"/>
            <a:ext cx="521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graph with green dots and white text&#10;&#10;AI-generated content may be incorrect.">
            <a:extLst>
              <a:ext uri="{FF2B5EF4-FFF2-40B4-BE49-F238E27FC236}">
                <a16:creationId xmlns:a16="http://schemas.microsoft.com/office/drawing/2014/main" id="{D5A24D75-FA14-EA15-330E-926E69601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0" y="2549490"/>
            <a:ext cx="3285927" cy="2606400"/>
          </a:xfrm>
          <a:prstGeom prst="rect">
            <a:avLst/>
          </a:prstGeom>
        </p:spPr>
      </p:pic>
      <p:pic>
        <p:nvPicPr>
          <p:cNvPr id="20" name="Picture 19" descr="A graph with numbers and a number of data points&#10;&#10;AI-generated content may be incorrect.">
            <a:extLst>
              <a:ext uri="{FF2B5EF4-FFF2-40B4-BE49-F238E27FC236}">
                <a16:creationId xmlns:a16="http://schemas.microsoft.com/office/drawing/2014/main" id="{D1945696-2103-83C1-7D87-ABE9EC293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3433" y="2549464"/>
            <a:ext cx="3258029" cy="2606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B23851-9970-3FB0-5EF3-E06AFD8EC14F}"/>
              </a:ext>
            </a:extLst>
          </p:cNvPr>
          <p:cNvSpPr txBox="1"/>
          <p:nvPr/>
        </p:nvSpPr>
        <p:spPr>
          <a:xfrm>
            <a:off x="4933429" y="32337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FC2A9-77F1-79D6-83A5-24D70F6586B5}"/>
              </a:ext>
            </a:extLst>
          </p:cNvPr>
          <p:cNvSpPr txBox="1"/>
          <p:nvPr/>
        </p:nvSpPr>
        <p:spPr>
          <a:xfrm>
            <a:off x="1725332" y="2396412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2ED1C-70C4-B170-7002-B4C409BE69C2}"/>
              </a:ext>
            </a:extLst>
          </p:cNvPr>
          <p:cNvSpPr txBox="1"/>
          <p:nvPr/>
        </p:nvSpPr>
        <p:spPr>
          <a:xfrm>
            <a:off x="1725332" y="339681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275D6-165B-6AB5-8ABE-906F7056C92B}"/>
              </a:ext>
            </a:extLst>
          </p:cNvPr>
          <p:cNvSpPr txBox="1"/>
          <p:nvPr/>
        </p:nvSpPr>
        <p:spPr>
          <a:xfrm>
            <a:off x="5063433" y="2425543"/>
            <a:ext cx="3818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7595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A88231-4392-D1A5-C9C2-ABBF770FE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56247"/>
              </p:ext>
            </p:extLst>
          </p:nvPr>
        </p:nvGraphicFramePr>
        <p:xfrm>
          <a:off x="2242930" y="831225"/>
          <a:ext cx="1405178" cy="5195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2589">
                  <a:extLst>
                    <a:ext uri="{9D8B030D-6E8A-4147-A177-3AD203B41FA5}">
                      <a16:colId xmlns:a16="http://schemas.microsoft.com/office/drawing/2014/main" val="2204297606"/>
                    </a:ext>
                  </a:extLst>
                </a:gridCol>
                <a:gridCol w="702589">
                  <a:extLst>
                    <a:ext uri="{9D8B030D-6E8A-4147-A177-3AD203B41FA5}">
                      <a16:colId xmlns:a16="http://schemas.microsoft.com/office/drawing/2014/main" val="2832105785"/>
                    </a:ext>
                  </a:extLst>
                </a:gridCol>
              </a:tblGrid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Egb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4201945790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Eea</a:t>
                      </a: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 : 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4013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923686124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EI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3990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2426753101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Egc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2705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3442553506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Xc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9070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4186341585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OPV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4810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343909039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EPS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4180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395523272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Nc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178423023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LiC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12757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938200114"/>
                  </a:ext>
                </a:extLst>
              </a:tr>
              <a:tr h="519555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DM Sans"/>
                        </a:rPr>
                        <a:t>Eatm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891" marR="60891" marT="60891" marB="5395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4381</a:t>
                      </a:r>
                    </a:p>
                  </a:txBody>
                  <a:tcPr marL="60891" marR="60891" marT="60891" marB="53959" anchor="ctr"/>
                </a:tc>
                <a:extLst>
                  <a:ext uri="{0D108BD9-81ED-4DB2-BD59-A6C34878D82A}">
                    <a16:rowId xmlns:a16="http://schemas.microsoft.com/office/drawing/2014/main" val="229730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46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34215</TotalTime>
  <Words>317</Words>
  <Application>Microsoft Macintosh PowerPoint</Application>
  <PresentationFormat>Widescreen</PresentationFormat>
  <Paragraphs>237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Figures</vt:lpstr>
      <vt:lpstr>PowerPoint Presentation</vt:lpstr>
      <vt:lpstr>PowerPoint Presentation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Vijith -32955</dc:creator>
  <cp:lastModifiedBy>Vijith -32955</cp:lastModifiedBy>
  <cp:revision>14</cp:revision>
  <dcterms:created xsi:type="dcterms:W3CDTF">2025-03-03T05:21:07Z</dcterms:created>
  <dcterms:modified xsi:type="dcterms:W3CDTF">2025-04-25T16:48:25Z</dcterms:modified>
</cp:coreProperties>
</file>