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60" d="100"/>
          <a:sy n="6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1276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53853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37395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6940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0967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841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9410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4490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75052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85602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71668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1068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4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3322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9777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99727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1996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25143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46964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8367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1979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7910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8095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8019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7600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1458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02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620995" y="1990195"/>
            <a:ext cx="8138964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endParaRPr lang="en-US" altLang="zh-CN" sz="4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endParaRPr lang="en-US" altLang="zh-CN" sz="4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endParaRPr lang="en-US" altLang="zh-CN" sz="4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endParaRPr lang="en-US" altLang="zh-CN" sz="4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21569378">
            <a:off x="4727196" y="1986944"/>
            <a:ext cx="4319933" cy="6343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M. Vijiyalakshmi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48" name="矩形"/>
          <p:cNvSpPr>
            <a:spLocks/>
          </p:cNvSpPr>
          <p:nvPr/>
        </p:nvSpPr>
        <p:spPr>
          <a:xfrm rot="13760">
            <a:off x="6528295" y="2569596"/>
            <a:ext cx="4895921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asunm185202417030</a:t>
            </a:r>
            <a:endParaRPr lang="zh-CN" altLang="en-US" sz="32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49" name="矩形"/>
          <p:cNvSpPr>
            <a:spLocks/>
          </p:cNvSpPr>
          <p:nvPr/>
        </p:nvSpPr>
        <p:spPr>
          <a:xfrm rot="29761">
            <a:off x="4080335" y="3214799"/>
            <a:ext cx="1295674" cy="520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B.C. A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50" name="矩形"/>
          <p:cNvSpPr>
            <a:spLocks/>
          </p:cNvSpPr>
          <p:nvPr/>
        </p:nvSpPr>
        <p:spPr>
          <a:xfrm rot="21537324">
            <a:off x="3787851" y="4577800"/>
            <a:ext cx="6047947" cy="18916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: Annai Thresa Arts And Science College /Madras Unive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rsity</a:t>
            </a:r>
            <a:endParaRPr lang="zh-CN" altLang="en-US" sz="4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8786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74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352639" y="1773024"/>
            <a:ext cx="6983311" cy="475305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2679448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533400" y="1283665"/>
            <a:ext cx="9448800" cy="35585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welcome you to explore my work, connect with me, and discover how I can contribute to your projects or team.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04019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 LINK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4" name="文本框"/>
          <p:cNvSpPr txBox="1">
            <a:spLocks/>
          </p:cNvSpPr>
          <p:nvPr/>
        </p:nvSpPr>
        <p:spPr>
          <a:xfrm rot="0">
            <a:off x="2496055" y="2476462"/>
            <a:ext cx="4679928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https://github.com/vijiyalakshmiviji2007/Vijiyalakshmi-.git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50214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7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8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2" name="文本框"/>
          <p:cNvSpPr>
            <a:spLocks noGrp="1"/>
          </p:cNvSpPr>
          <p:nvPr>
            <p:ph type="title"/>
          </p:nvPr>
        </p:nvSpPr>
        <p:spPr>
          <a:xfrm rot="0">
            <a:off x="3073928" y="2414882"/>
            <a:ext cx="586051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rgbClr val="C00000"/>
                </a:solidFill>
                <a:latin typeface="Stencil" pitchFamily="82" charset="0"/>
                <a:ea typeface="宋体" pitchFamily="0" charset="0"/>
                <a:cs typeface="Trebuchet MS" pitchFamily="0" charset="0"/>
              </a:rPr>
              <a:t>PERSONAL PORTFOLIO</a:t>
            </a:r>
            <a:endParaRPr lang="zh-CN" altLang="en-US" sz="4250" b="1" i="0" u="none" strike="noStrike" kern="0" cap="none" spc="0" baseline="0">
              <a:solidFill>
                <a:srgbClr val="C00000"/>
              </a:solidFill>
              <a:latin typeface="Stencil" pitchFamily="8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5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7051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9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90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1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7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7485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961372" y="1466351"/>
            <a:ext cx="6658628" cy="43443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26820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733555" y="31242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733555" y="990600"/>
            <a:ext cx="10363199" cy="5025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Website Objective: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Created a modern, responsive website to showcase my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 Used: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HTML, CSS, JavaScript.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About Me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Shared my background details.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2) Certificate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Fundamentals of  Web Development Certificate (IBM)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📍 Online</a:t>
            </a:r>
            <a:b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📅 Completed August 2025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3) Education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High School, Higher Secondary and pursuing college details.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4) Skills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course studied details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5) Contact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Make it easy for people to reach out.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0569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628650" y="1562010"/>
            <a:ext cx="8953501" cy="3691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primary end-users of a digital personal portfolio are: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Recruiters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Hiring Managers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Potential Clients 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 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Students and professionals also use portfolios: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demonstrate their capabilities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showcase their work for potential admission to educational programs, and for personal career development. 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707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3124200" y="1857375"/>
            <a:ext cx="6553200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Website Builders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Developer — User-friendly, good for beginners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Coding Platforms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HTML, CSS, JavaScript — Basic web technologies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Design Tools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Canva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Simple graphics and layouts.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Version Control &amp; Hosting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GitHub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For version control and collaboration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968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矩形"/>
          <p:cNvSpPr>
            <a:spLocks/>
          </p:cNvSpPr>
          <p:nvPr/>
        </p:nvSpPr>
        <p:spPr>
          <a:xfrm rot="0">
            <a:off x="609599" y="920165"/>
            <a:ext cx="10439400" cy="516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Header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Includes the portfolio owner's name.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navigation links to key sections: About, Certificate, Education, Skills, Contact.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Hero Section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a professional photo or avatar.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Tagline summarizing about myself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3. 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Work Showcase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Organized horizontal layout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4. Footer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Copyright info.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12193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762000" y="1066800"/>
            <a:ext cx="9372599" cy="5250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About Me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Personal introduction to give visitors a quick overview of who am I.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Project Showcase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Includes images, descriptions, and sometimes links to live certificates.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Contact Information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Clear and accessible contact details.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Often includes email, phone number.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Skills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Helps recruiters quickly assess your expertise.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5. Interactive Elements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Times New Roman" pitchFamily="18" charset="0"/>
              <a:cs typeface="Times New Roman" pitchFamily="18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Animations, hover effects, or transitions to engage visitors.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6. Responsive Design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Portfolio adjusts layout based on screen size (desktop, tablet, mobile).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7. Social Media Integration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Links or feeds from platforms like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GitHub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6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487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60</cp:revision>
  <dcterms:created xsi:type="dcterms:W3CDTF">2024-03-29T15:07:22Z</dcterms:created>
  <dcterms:modified xsi:type="dcterms:W3CDTF">2025-09-03T05:33:15Z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