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3:45:36.1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1919 436 24575,'1371'0'0,"-1332"2"0,65 12 0,-61-8 0,45 3 0,-53-7 0,48 11 0,27 2 0,-82-12 0,0 1 0,0 1 0,37 13 0,-39-10 0,0-1 0,0-1 0,1-2 0,28 2 0,-33-4 0,0 0 0,29 8 0,-26-5 0,36 3 0,50 8 0,-75-10 0,55 3 0,-53-7 0,-23 0 0,0-1 0,1-1 0,-1 0 0,0-1 0,0-1 0,30-6 0,-44 7 0,0 1 0,1-1 0,-1 1 0,0-1 0,1 1 0,-1-1 0,0 0 0,0 0 0,1 0 0,-1 0 0,0 0 0,0 0 0,0 0 0,0 0 0,0 0 0,-1 0 0,1 0 0,0-1 0,0 1 0,-1 0 0,1-1 0,-1 1 0,1 0 0,-1-1 0,0 1 0,1-1 0,-1 1 0,0 0 0,0-1 0,0 1 0,0-1 0,0 1 0,-1-1 0,1 1 0,0-1 0,0 1 0,-1 0 0,1-1 0,-1 1 0,0 0 0,1-1 0,-1 1 0,-1-2 0,-1-2 0,0 1 0,0 0 0,-1 0 0,1 0 0,-1 0 0,0 0 0,0 1 0,0 0 0,0 0 0,0 0 0,-7-3 0,-3 1 0,1 1 0,-1 1 0,0 0 0,-1 1 0,1 0 0,0 2 0,-29 1 0,30 0 0,-1-1 0,1 0 0,-1-1 0,1 0 0,0-1 0,0 0 0,-1-1 0,1-1 0,-21-8 0,20 5 0,0 1 0,0 1 0,0 1 0,-1 0 0,0 1 0,0 0 0,-20 0 0,-110 4 0,64 1 0,-1624-2 0,1658 3 0,-87 16 0,82-11 0,-69 22 0,74-18 0,-29 6 0,69-17 0,0 0 0,0-1 0,0 0 0,0 0 0,0 0 0,0-1 0,1 0 0,-13-3 0,16 2 0,1 1 0,-1-1 0,0 0 0,0 1 0,1-1 0,-1 0 0,1-1 0,-1 1 0,1 0 0,0-1 0,0 1 0,0-1 0,0 0 0,1 0 0,-1 0 0,1 0 0,-1 0 0,1 0 0,0 0 0,0 0 0,0 0 0,1 0 0,-1-1 0,1 1 0,0 0 0,0-7 0,0-2 0,1-1 0,0 1 0,1-1 0,0 1 0,7-22 0,-2 14 0,1 1 0,0-1 0,1 1 0,2 1 0,-1 0 0,19-22 0,-26 37 0,1-1 0,0 1 0,0 0 0,1 0 0,-1 1 0,0-1 0,1 1 0,0 0 0,0 0 0,-1 0 0,1 1 0,0 0 0,0 0 0,0 0 0,0 1 0,1-1 0,-1 1 0,0 0 0,0 1 0,6 0 0,12 3 0,0 1 0,-1 0 0,25 10 0,-39-12 0,83 24 0,158 25 0,-4-18 0,-176-26 0,-1-3 0,119-6 0,-67-1 0,938 2 0,-1110 11 0,-97 19 0,74-13 0,-108 9 0,13-13 0,-305 9 0,245-21 0,-155-3 0,339-3 0,0-1 0,-46-13 0,43 8 0,-72-7 0,-200 16 0,160 4 0,26-3 0,-156 3 0,226 5 0,-70 15 0,81-11 0,0-2 0,-79 2 0,-432-13 0,558 2 0,-1 0 0,0 0 0,1-1 0,-1 0 0,-13-4 0,20 4 0,0 1 0,0-1 0,-1 1 0,1-1 0,0 1 0,0-1 0,0 0 0,0 1 0,0-1 0,0 0 0,0 0 0,0 0 0,0 0 0,0 0 0,0 0 0,0 0 0,1 0 0,-1 0 0,0 0 0,1 0 0,-1-1 0,1 1 0,0 0 0,-1 0 0,1-1 0,0 1 0,-1 0 0,1-1 0,0 1 0,0 0 0,0-1 0,0 1 0,1 0 0,-1 0 0,0-1 0,0 1 0,1 0 0,-1-1 0,1 1 0,-1 0 0,2-2 0,6-16 0,26-52 0,-31 65 0,1 1 0,-1-1 0,1 1 0,0 0 0,1 0 0,-1 1 0,1 0 0,0-1 0,10-5 0,-1 3 0,1 0 0,1 1 0,-1 0 0,1 1 0,0 1 0,0 1 0,28-3 0,-9 5 0,1 0 0,52 7 0,-74-4 0,-1 1 0,0 0 0,0 1 0,0 0 0,-1 1 0,19 10 0,69 47 0,-67-40 0,-12-7 0,31 29 0,-33-26 0,32 22 0,-32-28 0,-2 2 0,1 0 0,-2 1 0,0 1 0,-1 0 0,0 1 0,-2 1 0,18 28 0,-23-32 0,0 1 0,-1 1 0,-1-1 0,0 1 0,-1 0 0,-1 0 0,0 1 0,-2-1 0,0 1 0,0 0 0,-2 31 0,-1-40 0,0 0 0,-1 0 0,1 0 0,-1 0 0,-1-1 0,0 1 0,0-1 0,0 1 0,-1-1 0,0 0 0,0 0 0,-1-1 0,0 1 0,0-1 0,0 0 0,-12 9 0,16-14 0,0 0 0,-1 0 0,1-1 0,0 1 0,0-1 0,0 1 0,0-1 0,-1 1 0,1-1 0,0 0 0,0 1 0,-1-1 0,1 0 0,0 0 0,0 0 0,-1 0 0,1 0 0,0 0 0,0 0 0,-1-1 0,1 1 0,0 0 0,0-1 0,-2 0 0,1 0 0,0-1 0,1 1 0,0-1 0,-1 1 0,1-1 0,0 0 0,0 1 0,0-1 0,0 0 0,0 0 0,0 0 0,0 1 0,0-5 0,-2-6 0,1 0 0,0 0 0,0-23 0,2 35 0,4-148 0,-1 77 0,-7-78 0,4 147 0,0-1 0,0 1 0,-1-1 0,1 0 0,-1 1 0,0-1 0,1 1 0,-1 0 0,-1-1 0,1 1 0,0 0 0,0-1 0,-1 1 0,0 0 0,1 0 0,-1 0 0,0 0 0,0 0 0,0 1 0,0-1 0,0 1 0,0-1 0,-4-1 0,-3 0 0,0 0 0,0 1 0,0 0 0,0 0 0,-14 0 0,17 2 0,0 0 0,0-1 0,-1 0 0,1 0 0,0 0 0,0-1 0,0 1 0,0-1 0,1-1 0,-1 1 0,1-1 0,-1 0 0,1 0 0,-8-7 0,-3-7 0,9 9 0,-1 0 0,2 0 0,-1-1 0,1 0 0,-5-10 0,9 16 0,1-1 0,0 0 0,0 1 0,0-1 0,0 0 0,0 0 0,1 0 0,0 1 0,0-1 0,0 0 0,0 0 0,0 0 0,1 0 0,0 1 0,0-1 0,0 0 0,0 0 0,3-4 0,38-72 0,-37 69 0,0 1 0,1 0 0,0 0 0,0 1 0,1 0 0,1 0 0,-1 0 0,1 1 0,1 0 0,0 1 0,12-9 0,-18 14 0,0-1 0,0 1 0,0-1 0,0 0 0,-1 0 0,0 0 0,1 0 0,1-5 0,-3 8 0,-1 0 0,0-1 0,0 1 0,0 0 0,0-1 0,0 1 0,1 0 0,-1-1 0,0 1 0,0-1 0,0 1 0,0 0 0,0-1 0,0 1 0,0 0 0,0-1 0,0 1 0,-1-1 0,1 1 0,0 0 0,0-1 0,0 1 0,0 0 0,-1-1 0,1 1 0,0 0 0,0-1 0,0 1 0,-1 0 0,1-1 0,-1 1 0,0-1 0,-1 1 0,1-1 0,0 1 0,-1-1 0,0 1 0,1 0 0,-1 0 0,1 0 0,-1 0 0,1 0 0,-1 0 0,1 0 0,-3 1 0,-15 2 0,1 2 0,-1 0 0,-34 16 0,-13 3 0,32-12 0,-1 2 0,2 1 0,0 1 0,1 2 0,0 2 0,-41 33 0,61-45 0,-1 0 0,0-1 0,-1 0 0,-23 8 0,22-10 0,1 1 0,0 1 0,1 0 0,-19 12 0,6 0 0,1 2 0,0 1 0,-24 27 0,42-41 0,1 1 0,-1-1 0,1 1 0,1 0 0,0 1 0,0-1 0,1 1 0,0 0 0,1 0 0,0 0 0,0 0 0,1 1 0,-1 16 0,2-11 0,0-3 0,1 1 0,0-1 0,3 20 0,-2-30 0,-1 0 0,1 0 0,0 0 0,0 0 0,0-1 0,0 1 0,0 0 0,0-1 0,1 1 0,-1-1 0,1 0 0,0 1 0,-1-1 0,1 0 0,0 0 0,0 0 0,1 0 0,-1 0 0,0-1 0,1 1 0,-1-1 0,4 2 0,13 3 0,1 0 0,32 4 0,8 1 0,-33-4 42,-3-2-218,-1 1 0,1 1 0,-1 1 0,-1 0 1,1 2-1,-2 1 0,28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3T13:45:45.2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2726 129 24575,'-50'1'0,"1"1"0,0 3 0,-72 16 0,58-9 0,-1-2 0,-91 2 0,-133-13 0,108-1 0,141 2 0,-40-1 0,0 3 0,-81 15 0,97-10 0,46-6 0,0 1 0,1 0 0,-1 1 0,1 1 0,-18 6 0,12-1 0,0-2 0,0 0 0,0-2 0,-36 5 0,8-6 0,-52-3 0,36-2 0,-1 3 0,-87 14 0,72-6 0,-1-5 0,-114-5 0,69-2 0,124 2 0,-1 0 0,1 0 0,0 0 0,-1-1 0,1 0 0,0 1 0,0-1 0,0-1 0,0 1 0,0 0 0,0-1 0,0 0 0,0 0 0,-6-5 0,7 4 0,0 0 0,1 0 0,0-1 0,-1 1 0,1-1 0,1 1 0,-1-1 0,0 0 0,1 0 0,0 0 0,0 0 0,0 1 0,0-1 0,1-1 0,0 1 0,0-4 0,-2-32 0,8-73 0,-5 110 0,-1 0 0,1 0 0,0 0 0,0 0 0,0 0 0,0 0 0,0 0 0,1 0 0,-1 1 0,1-1 0,0 0 0,0 1 0,0-1 0,0 1 0,0 0 0,1 0 0,-1 0 0,1 0 0,-1 0 0,1 0 0,0 1 0,-1-1 0,1 1 0,0 0 0,0-1 0,0 1 0,0 1 0,1-1 0,3 0 0,10-1 0,1 0 0,0 2 0,-1 0 0,23 3 0,-7 0 0,34-3 0,-41-1 0,0 2 0,0 0 0,0 2 0,33 7 0,-15-1 0,0-3 0,0-1 0,0-2 0,84-6 0,-32 1 0,-40 1 0,-18 0 0,-1 1 0,1 2 0,56 10 0,3 3 0,-71-13 0,-1 1 0,1 2 0,-1 1 0,28 10 0,-19-3 0,0-1 0,1-2 0,0-2 0,0-1 0,70 5 0,15 3 0,-81-9 0,49 2 0,-83-8 0,-1 0 0,1 0 0,-1 0 0,1 0 0,-1 1 0,1-1 0,-1 1 0,0 0 0,1 1 0,-1-1 0,0 1 0,0 0 0,0 0 0,0 0 0,0 1 0,0-1 0,-1 1 0,1 0 0,-1 0 0,0 0 0,0 0 0,0 1 0,0-1 0,0 1 0,2 5 0,8 7 0,0-1 0,1 0 0,0-1 0,2 0 0,-1-2 0,2 1 0,28 15 0,-19-11 0,34 26 0,-32-22 0,2-1 0,32 16 0,-17-6 0,-40-25 0,0-1 0,0 0 0,1 0 0,0-1 0,-1 0 0,1 0 0,1 0 0,-1 0 0,0-1 0,0 0 0,8 1 0,27 0 0,0-1 0,52-5 0,-46 1 0,56 4 0,-102-2 0,0-1 0,0 1 0,0 0 0,0 0 0,0 0 0,0 0 0,0 1 0,0-1 0,0 0 0,0 0 0,-1 0 0,1 1 0,0-1 0,0 0 0,0 1 0,0-1 0,-1 1 0,1-1 0,0 1 0,0-1 0,-1 1 0,1 0 0,-1-1 0,1 1 0,0 0 0,0 1 0,-2-1 0,1-1 0,-1 1 0,1 0 0,-1 0 0,0 0 0,1-1 0,-1 1 0,0 0 0,0-1 0,0 1 0,1-1 0,-1 1 0,0-1 0,0 1 0,0-1 0,0 1 0,0-1 0,0 0 0,0 0 0,0 0 0,0 1 0,0-1 0,-1 0 0,-40 5 0,0-1 0,0-2 0,-58-4 0,16 0 0,-326 1 0,386 0 0,1-1 0,-39-10 0,37 7 0,0 1 0,-28-2 0,-42 8 0,60-1 0,0 0 0,-68-10 0,97 8 0,0 0 0,1-1 0,-1 1 0,1-1 0,0-1 0,0 1 0,-1-1 0,2 0 0,-1 0 0,0-1 0,1 1 0,-1-1 0,-6-8 0,9 10 0,0-1 0,1 1 0,-1 0 0,1-1 0,0 1 0,-1-1 0,1 0 0,1 1 0,-1-1 0,0 0 0,1 0 0,-1 1 0,1-1 0,0 0 0,0 0 0,0 0 0,0 0 0,0 1 0,1-1 0,-1 0 0,1 0 0,0 1 0,0-1 0,0 0 0,0 1 0,0-1 0,1 1 0,-1-1 0,1 1 0,2-3 0,5-6 0,1 0 0,0 0 0,1 2 0,0-1 0,0 1 0,1 1 0,0 0 0,1 0 0,-1 2 0,1-1 0,1 2 0,-1 0 0,1 0 0,0 1 0,23-3 0,18 0 0,-1 2 0,99 5 0,-87 1 0,903 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4391"/>
            <a:ext cx="10312400" cy="57477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401204-A6FB-226D-9ABE-9E503063D841}"/>
                  </a:ext>
                </a:extLst>
              </p14:cNvPr>
              <p14:cNvContentPartPr/>
              <p14:nvPr/>
            </p14:nvContentPartPr>
            <p14:xfrm>
              <a:off x="1310146" y="6060748"/>
              <a:ext cx="1699200" cy="34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401204-A6FB-226D-9ABE-9E503063D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146" y="5998108"/>
                <a:ext cx="18248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BB12EB-E7A7-8F73-8FCB-E862211B7CAD}"/>
                  </a:ext>
                </a:extLst>
              </p14:cNvPr>
              <p14:cNvContentPartPr/>
              <p14:nvPr/>
            </p14:nvContentPartPr>
            <p14:xfrm>
              <a:off x="1815586" y="1416748"/>
              <a:ext cx="1089720" cy="21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BB12EB-E7A7-8F73-8FCB-E862211B7C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2586" y="1354108"/>
                <a:ext cx="1215360" cy="34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1001"/>
            <a:ext cx="10312400" cy="5774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35827"/>
            <a:ext cx="10312400" cy="5884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7235"/>
            <a:ext cx="10312400" cy="57820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1613"/>
            <a:ext cx="10312400" cy="58532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68201"/>
            <a:ext cx="10312400" cy="58200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9607"/>
            <a:ext cx="10312400" cy="5757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8578"/>
            <a:ext cx="10312400" cy="5799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05668"/>
            <a:ext cx="10312400" cy="57451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58611"/>
            <a:ext cx="10312400" cy="5839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87898"/>
            <a:ext cx="10312400" cy="5780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 ANDRA</cp:lastModifiedBy>
  <cp:revision>1</cp:revision>
  <dcterms:created xsi:type="dcterms:W3CDTF">2025-03-21T15:14:28Z</dcterms:created>
  <dcterms:modified xsi:type="dcterms:W3CDTF">2025-03-23T13:45:52Z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LastSaved">
    <vt:filetime>2025-03-21T00:00:00Z</vt:filetime>
  </property>
  <property fmtid="{D5CDD505-2E9C-101B-9397-08002B2CF9AE}" pid="4" name="Producer">
    <vt:lpwstr>3-Heights(TM) PDF Security Shell 4.8.25.2 (http://www.pdf-tools.com)</vt:lpwstr>
  </property>
</Properties>
</file>