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73" r:id="rId4"/>
    <p:sldId id="264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89" r:id="rId13"/>
    <p:sldId id="265" r:id="rId14"/>
    <p:sldId id="266" r:id="rId15"/>
    <p:sldId id="269" r:id="rId16"/>
    <p:sldId id="270" r:id="rId17"/>
    <p:sldId id="271" r:id="rId18"/>
    <p:sldId id="272" r:id="rId19"/>
    <p:sldId id="288" r:id="rId20"/>
    <p:sldId id="263" r:id="rId21"/>
    <p:sldId id="275" r:id="rId22"/>
    <p:sldId id="274" r:id="rId23"/>
    <p:sldId id="276" r:id="rId24"/>
    <p:sldId id="280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2" autoAdjust="0"/>
  </p:normalViewPr>
  <p:slideViewPr>
    <p:cSldViewPr>
      <p:cViewPr varScale="1">
        <p:scale>
          <a:sx n="59" d="100"/>
          <a:sy n="59" d="100"/>
        </p:scale>
        <p:origin x="11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500FA-3F51-45BA-92C2-FF420422A49F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3F17-C310-4957-8250-E7A47FC558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mono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alt</a:t>
            </a:r>
          </a:p>
          <a:p>
            <a:r>
              <a:rPr lang="en-US" dirty="0" err="1" smtClean="0"/>
              <a:t>aktuelles</a:t>
            </a:r>
            <a:r>
              <a:rPr lang="en-US" baseline="0" dirty="0" smtClean="0"/>
              <a:t> mono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RPIB+ </a:t>
            </a:r>
            <a:r>
              <a:rPr lang="en-US" baseline="0" dirty="0" err="1" smtClean="0"/>
              <a:t>Speicherproblem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MONO 4.0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3F17-C310-4957-8250-E7A47FC558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alt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3F17-C310-4957-8250-E7A47FC558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3F17-C310-4957-8250-E7A47FC558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3F17-C310-4957-8250-E7A47FC558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33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46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4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0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1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60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391C-F260-4593-9715-A1EEF8D9D47A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0FC0-8634-4931-8FBF-78900F5C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4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ASP.NET 5 + </a:t>
            </a:r>
            <a:r>
              <a:rPr lang="de-DE" dirty="0" err="1" smtClean="0"/>
              <a:t>Raspberry</a:t>
            </a:r>
            <a:r>
              <a:rPr lang="de-DE" dirty="0" smtClean="0"/>
              <a:t> PI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Raspberry Pi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3705296"/>
            <a:ext cx="1673225" cy="21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needed Certificates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certmgr</a:t>
            </a:r>
            <a:r>
              <a:rPr lang="en-US" dirty="0" smtClean="0"/>
              <a:t> -</a:t>
            </a:r>
            <a:r>
              <a:rPr lang="en-US" dirty="0" err="1" smtClean="0"/>
              <a:t>ssl</a:t>
            </a:r>
            <a:r>
              <a:rPr lang="en-US" dirty="0" smtClean="0"/>
              <a:t> -m https://go.microsoft.com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certmgr</a:t>
            </a:r>
            <a:r>
              <a:rPr lang="en-US" dirty="0" smtClean="0"/>
              <a:t> -</a:t>
            </a:r>
            <a:r>
              <a:rPr lang="en-US" dirty="0" err="1" smtClean="0"/>
              <a:t>ssl</a:t>
            </a:r>
            <a:r>
              <a:rPr lang="en-US" dirty="0" smtClean="0"/>
              <a:t> -m https://nugetgallery.blob.core.windows.net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certmgr</a:t>
            </a:r>
            <a:r>
              <a:rPr lang="en-US" dirty="0" smtClean="0"/>
              <a:t> -</a:t>
            </a:r>
            <a:r>
              <a:rPr lang="en-US" dirty="0" err="1" smtClean="0"/>
              <a:t>ssl</a:t>
            </a:r>
            <a:r>
              <a:rPr lang="en-US" dirty="0" smtClean="0"/>
              <a:t> -m https://nuget.org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certmgr</a:t>
            </a:r>
            <a:r>
              <a:rPr lang="en-US" dirty="0" smtClean="0"/>
              <a:t> -</a:t>
            </a:r>
            <a:r>
              <a:rPr lang="en-US" dirty="0" err="1" smtClean="0"/>
              <a:t>ssl</a:t>
            </a:r>
            <a:r>
              <a:rPr lang="en-US" dirty="0" smtClean="0"/>
              <a:t> -m https://www.myget.org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mozroots</a:t>
            </a:r>
            <a:r>
              <a:rPr lang="en-US" dirty="0" smtClean="0"/>
              <a:t> --import --sync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install </a:t>
            </a:r>
            <a:r>
              <a:rPr lang="en-US" dirty="0" err="1" smtClean="0"/>
              <a:t>Libuv</a:t>
            </a:r>
            <a:r>
              <a:rPr lang="en-US" dirty="0" smtClean="0"/>
              <a:t> for Kestrel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apt-get install gyp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wget</a:t>
            </a:r>
            <a:r>
              <a:rPr lang="en-US" dirty="0" smtClean="0"/>
              <a:t> http://dist.libuv.org/dist/v1.4.2/libuv-v1.4.2.tar.gz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tar -</a:t>
            </a:r>
            <a:r>
              <a:rPr lang="en-US" dirty="0" err="1" smtClean="0"/>
              <a:t>xvf</a:t>
            </a:r>
            <a:r>
              <a:rPr lang="en-US" dirty="0" smtClean="0"/>
              <a:t> libuv-v1.4.2.tar.gz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cd libuv-v1.4.2/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./gyp_uv.py -f make -</a:t>
            </a:r>
            <a:r>
              <a:rPr lang="en-US" dirty="0" err="1" smtClean="0"/>
              <a:t>Duv_library</a:t>
            </a:r>
            <a:r>
              <a:rPr lang="en-US" dirty="0" smtClean="0"/>
              <a:t>=</a:t>
            </a:r>
            <a:r>
              <a:rPr lang="en-US" dirty="0" err="1" smtClean="0"/>
              <a:t>shared_library</a:t>
            </a: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make -C out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out/Debug/lib.target/libuv.so 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usr</a:t>
            </a:r>
            <a:r>
              <a:rPr lang="en-US" dirty="0" smtClean="0"/>
              <a:t>/lib/libuv.so. 1.4.2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ln -s libuv.so. 1.4.2 /</a:t>
            </a:r>
            <a:r>
              <a:rPr lang="en-US" dirty="0" err="1" smtClean="0"/>
              <a:t>usr</a:t>
            </a:r>
            <a:r>
              <a:rPr lang="en-US" dirty="0" smtClean="0"/>
              <a:t>/lib/libuv.so.1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latest DNVM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curl </a:t>
            </a:r>
            <a:r>
              <a:rPr lang="en-US" dirty="0"/>
              <a:t>-</a:t>
            </a:r>
            <a:r>
              <a:rPr lang="en-US" dirty="0" err="1"/>
              <a:t>sSL</a:t>
            </a:r>
            <a:r>
              <a:rPr lang="en-US" dirty="0"/>
              <a:t> https://raw.githubusercontent.com/aspnet/Home/dev/dnvminstall.sh | DNX_BRANCH=dev </a:t>
            </a:r>
            <a:r>
              <a:rPr lang="en-US" dirty="0" err="1"/>
              <a:t>sh</a:t>
            </a:r>
            <a:r>
              <a:rPr lang="en-US" dirty="0"/>
              <a:t> &amp;&amp; source ~/.</a:t>
            </a:r>
            <a:r>
              <a:rPr lang="en-US" dirty="0" smtClean="0"/>
              <a:t>dnx/dnvm/dnvm.sh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dnvm</a:t>
            </a:r>
            <a:r>
              <a:rPr lang="en-US" dirty="0" smtClean="0"/>
              <a:t> upgrade</a:t>
            </a:r>
          </a:p>
          <a:p>
            <a:pPr lvl="1" fontAlgn="base">
              <a:buFont typeface="Calibri" panose="020F0502020204030204" pitchFamily="34" charset="0"/>
              <a:buChar char="$"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Test the DNVM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/>
              <a:t>dnvm</a:t>
            </a:r>
            <a:endParaRPr lang="en-US" dirty="0"/>
          </a:p>
          <a:p>
            <a:pPr lvl="1" fontAlgn="base">
              <a:buFont typeface="Calibri" panose="020F0502020204030204" pitchFamily="34" charset="0"/>
              <a:buChar char="$"/>
            </a:pP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0" y="3863182"/>
            <a:ext cx="4126015" cy="25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node.js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wget</a:t>
            </a:r>
            <a:r>
              <a:rPr lang="en-US" dirty="0" smtClean="0"/>
              <a:t> http://node-arm.herokuapp.com/node_latest_armhf.deb 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dpkg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node_latest_armhf.deb</a:t>
            </a:r>
            <a:endParaRPr lang="en-US" dirty="0"/>
          </a:p>
        </p:txBody>
      </p:sp>
      <p:pic>
        <p:nvPicPr>
          <p:cNvPr id="4100" name="Picture 4" descr="Node.js d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05" y="4785230"/>
            <a:ext cx="2822104" cy="15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8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grunt &amp; bower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-g grunt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-g bower</a:t>
            </a:r>
            <a:endParaRPr lang="en-US" dirty="0"/>
          </a:p>
        </p:txBody>
      </p:sp>
      <p:pic>
        <p:nvPicPr>
          <p:cNvPr id="5122" name="Picture 2" descr="Bow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16" y="4653136"/>
            <a:ext cx="1696516" cy="14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un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4635085"/>
            <a:ext cx="1266010" cy="14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the PI</a:t>
            </a:r>
          </a:p>
          <a:p>
            <a:pPr lvl="1"/>
            <a:r>
              <a:rPr lang="en-US" dirty="0" smtClean="0"/>
              <a:t>vi </a:t>
            </a:r>
            <a:r>
              <a:rPr lang="en-US" dirty="0" err="1" smtClean="0"/>
              <a:t>Startup.cs</a:t>
            </a:r>
            <a:endParaRPr lang="en-US" dirty="0" smtClean="0"/>
          </a:p>
          <a:p>
            <a:pPr lvl="1"/>
            <a:r>
              <a:rPr lang="en-US" dirty="0" smtClean="0"/>
              <a:t>Nano </a:t>
            </a:r>
            <a:r>
              <a:rPr lang="en-US" dirty="0" err="1" smtClean="0"/>
              <a:t>Startup.cs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on Windows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9814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Transfer files with Git</a:t>
            </a:r>
          </a:p>
          <a:p>
            <a:r>
              <a:rPr lang="en-US" dirty="0" smtClean="0"/>
              <a:t>Git is easy to use</a:t>
            </a:r>
          </a:p>
          <a:p>
            <a:r>
              <a:rPr lang="en-US" dirty="0" smtClean="0"/>
              <a:t>Git is integrated in </a:t>
            </a:r>
            <a:r>
              <a:rPr lang="en-US" dirty="0" err="1" smtClean="0"/>
              <a:t>Raspian</a:t>
            </a:r>
            <a:endParaRPr lang="en-US" dirty="0" smtClean="0"/>
          </a:p>
          <a:p>
            <a:r>
              <a:rPr lang="en-US" dirty="0" smtClean="0"/>
              <a:t>Git is integrated in Visual Studio 2015</a:t>
            </a:r>
            <a:endParaRPr lang="en-US" dirty="0"/>
          </a:p>
        </p:txBody>
      </p:sp>
      <p:pic>
        <p:nvPicPr>
          <p:cNvPr id="614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2498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Git workspace on Windows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add –all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commit -m „initial commit“</a:t>
            </a:r>
          </a:p>
          <a:p>
            <a:pPr marL="0" indent="0" fontAlgn="base">
              <a:buNone/>
            </a:pPr>
            <a:r>
              <a:rPr lang="en-US" dirty="0" smtClean="0"/>
              <a:t>Push initially: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add origin https://github.org/</a:t>
            </a:r>
            <a:r>
              <a:rPr lang="en-US" dirty="0" err="1" smtClean="0"/>
              <a:t>juergengutsch</a:t>
            </a:r>
            <a:r>
              <a:rPr lang="en-US" dirty="0" smtClean="0"/>
              <a:t>/...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push -u origin master</a:t>
            </a:r>
          </a:p>
          <a:p>
            <a:pPr marL="0" indent="0" fontAlgn="base">
              <a:buNone/>
            </a:pPr>
            <a:r>
              <a:rPr lang="en-US" dirty="0" smtClean="0"/>
              <a:t>Push the latest changes: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Git workspace on the 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Setup a the IDE on the PI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err="1" smtClean="0"/>
              <a:t>mkdir</a:t>
            </a:r>
            <a:r>
              <a:rPr lang="en-US" dirty="0" smtClean="0"/>
              <a:t> ~/projects/dnc15 &amp; cd ~/projects/dnc15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 clone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clone https://github.org/</a:t>
            </a:r>
            <a:r>
              <a:rPr lang="en-US" dirty="0" err="1" smtClean="0"/>
              <a:t>juergengutsch</a:t>
            </a:r>
            <a:r>
              <a:rPr lang="en-US" dirty="0" smtClean="0"/>
              <a:t>/...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the latest changes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git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first ASP.NET 5 App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Dependencies: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Microsoft.AspNet.Hosting</a:t>
            </a:r>
            <a:r>
              <a:rPr lang="en-US" dirty="0"/>
              <a:t>": "1.0.0-beta4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Kestrel": "</a:t>
            </a:r>
            <a:r>
              <a:rPr lang="en-US" dirty="0" smtClean="0"/>
              <a:t>1.0.0.0-beta4”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Command:</a:t>
            </a:r>
            <a:endParaRPr lang="en-US" dirty="0"/>
          </a:p>
          <a:p>
            <a:pPr lvl="1"/>
            <a:r>
              <a:rPr lang="en-US" dirty="0"/>
              <a:t>"kestrel": "</a:t>
            </a:r>
            <a:r>
              <a:rPr lang="en-US" dirty="0" err="1"/>
              <a:t>Microsoft.AspNet.Hosting</a:t>
            </a:r>
            <a:r>
              <a:rPr lang="en-US" dirty="0"/>
              <a:t> --server Kestrel --</a:t>
            </a:r>
            <a:r>
              <a:rPr lang="en-US" dirty="0" err="1"/>
              <a:t>server.urls</a:t>
            </a:r>
            <a:r>
              <a:rPr lang="en-US" dirty="0"/>
              <a:t> http://localhost:5004"</a:t>
            </a:r>
          </a:p>
        </p:txBody>
      </p:sp>
    </p:spTree>
    <p:extLst>
      <p:ext uri="{BB962C8B-B14F-4D97-AF65-F5344CB8AC3E}">
        <p14:creationId xmlns:p14="http://schemas.microsoft.com/office/powerpoint/2010/main" val="33457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Jürgen Gutsch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Developer, Trainer, Consultant</a:t>
            </a:r>
          </a:p>
          <a:p>
            <a:r>
              <a:rPr lang="en-US" dirty="0" smtClean="0"/>
              <a:t>User group Leader</a:t>
            </a:r>
          </a:p>
          <a:p>
            <a:pPr lvl="1"/>
            <a:r>
              <a:rPr lang="en-US" dirty="0" smtClean="0"/>
              <a:t>.NET-Stammtisch Konstanz-</a:t>
            </a:r>
            <a:r>
              <a:rPr lang="en-US" dirty="0" err="1" smtClean="0"/>
              <a:t>Kreuzlingen</a:t>
            </a:r>
            <a:endParaRPr lang="en-US" dirty="0" smtClean="0"/>
          </a:p>
          <a:p>
            <a:pPr lvl="1"/>
            <a:r>
              <a:rPr lang="en-US" dirty="0" smtClean="0"/>
              <a:t>.NET User Group </a:t>
            </a:r>
            <a:r>
              <a:rPr lang="en-US" dirty="0" err="1" smtClean="0"/>
              <a:t>Nordwest</a:t>
            </a:r>
            <a:r>
              <a:rPr lang="en-US" dirty="0" smtClean="0"/>
              <a:t>-Schweiz</a:t>
            </a:r>
          </a:p>
          <a:p>
            <a:r>
              <a:rPr lang="en-US" dirty="0" smtClean="0"/>
              <a:t>Blogger</a:t>
            </a:r>
          </a:p>
          <a:p>
            <a:pPr lvl="1"/>
            <a:r>
              <a:rPr lang="en-US" dirty="0" smtClean="0"/>
              <a:t>http://www.aspnetzone.de/blogs/juergengutsch/</a:t>
            </a:r>
          </a:p>
          <a:p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Dotnet</a:t>
            </a:r>
            <a:r>
              <a:rPr lang="en-US" i="1" dirty="0" smtClean="0"/>
              <a:t>pro</a:t>
            </a:r>
          </a:p>
        </p:txBody>
      </p:sp>
    </p:spTree>
    <p:extLst>
      <p:ext uri="{BB962C8B-B14F-4D97-AF65-F5344CB8AC3E}">
        <p14:creationId xmlns:p14="http://schemas.microsoft.com/office/powerpoint/2010/main" val="34847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sample web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fontAlgn="base">
              <a:buNone/>
            </a:pPr>
            <a:r>
              <a:rPr lang="en-US" dirty="0" smtClean="0"/>
              <a:t>Prepare the Start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smtClean="0"/>
              <a:t>cd ~/projects/dnc15/Sensors/</a:t>
            </a:r>
            <a:r>
              <a:rPr lang="en-US" dirty="0" err="1" smtClean="0"/>
              <a:t>src</a:t>
            </a:r>
            <a:r>
              <a:rPr lang="en-US" dirty="0" smtClean="0"/>
              <a:t>/Sensors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/>
              <a:t>dnvm</a:t>
            </a:r>
            <a:r>
              <a:rPr lang="en-US" dirty="0"/>
              <a:t> install latest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dnu</a:t>
            </a:r>
            <a:r>
              <a:rPr lang="en-US" dirty="0" smtClean="0"/>
              <a:t> restore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Starting the web server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 smtClean="0"/>
              <a:t>dnx</a:t>
            </a:r>
            <a:r>
              <a:rPr lang="en-US" dirty="0" smtClean="0"/>
              <a:t> . kestrel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GPIOs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General purpose input/output</a:t>
            </a:r>
          </a:p>
          <a:p>
            <a:r>
              <a:rPr lang="en-US" dirty="0" smtClean="0"/>
              <a:t>GPIO numbering vs. physical/pin numbering</a:t>
            </a:r>
          </a:p>
          <a:p>
            <a:r>
              <a:rPr lang="en-US" dirty="0" smtClean="0"/>
              <a:t>2 x output 5V</a:t>
            </a:r>
          </a:p>
          <a:p>
            <a:r>
              <a:rPr lang="en-US" dirty="0" smtClean="0"/>
              <a:t>2 x output 3.3V</a:t>
            </a:r>
          </a:p>
          <a:p>
            <a:r>
              <a:rPr lang="en-US" dirty="0" smtClean="0"/>
              <a:t>8 x ground</a:t>
            </a:r>
          </a:p>
          <a:p>
            <a:r>
              <a:rPr lang="en-US" dirty="0" smtClean="0"/>
              <a:t>26 x GPIO</a:t>
            </a:r>
          </a:p>
          <a:p>
            <a:r>
              <a:rPr lang="en-US" dirty="0" smtClean="0"/>
              <a:t>(2x ID EEPROM)</a:t>
            </a:r>
          </a:p>
          <a:p>
            <a:endParaRPr lang="en-US" dirty="0"/>
          </a:p>
        </p:txBody>
      </p:sp>
      <p:pic>
        <p:nvPicPr>
          <p:cNvPr id="7170" name="Picture 2" descr="http://www.raspberrypi.org/wp-content/uploads/2015/01/Pi2ModB1GB_-comp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7894" b="3292"/>
          <a:stretch/>
        </p:blipFill>
        <p:spPr bwMode="auto">
          <a:xfrm>
            <a:off x="5663952" y="3140968"/>
            <a:ext cx="622135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GPIOs</a:t>
            </a:r>
            <a:endParaRPr lang="en-US" dirty="0"/>
          </a:p>
        </p:txBody>
      </p:sp>
      <p:pic>
        <p:nvPicPr>
          <p:cNvPr id="10" name="Picture 4" descr="http://www.raspberrypi.org/documentation/usage/gpio-plus-and-raspi2/images/gpio-pins-pi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t="9063" r="2323" b="18430"/>
          <a:stretch/>
        </p:blipFill>
        <p:spPr bwMode="auto">
          <a:xfrm>
            <a:off x="407369" y="1340768"/>
            <a:ext cx="11017223" cy="17281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IO layou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7098" r="3312" b="10602"/>
          <a:stretch/>
        </p:blipFill>
        <p:spPr bwMode="auto">
          <a:xfrm>
            <a:off x="263352" y="2564904"/>
            <a:ext cx="10297144" cy="26642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PIO lay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5760" r="2069" b="8088"/>
          <a:stretch/>
        </p:blipFill>
        <p:spPr bwMode="auto">
          <a:xfrm>
            <a:off x="479376" y="4005064"/>
            <a:ext cx="10441160" cy="2592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GPIOs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Calling the </a:t>
            </a:r>
            <a:r>
              <a:rPr lang="en-US" dirty="0" err="1" smtClean="0"/>
              <a:t>Raspian</a:t>
            </a:r>
            <a:r>
              <a:rPr lang="en-US" dirty="0" smtClean="0"/>
              <a:t> native API to connect the GPIOs</a:t>
            </a:r>
          </a:p>
          <a:p>
            <a:r>
              <a:rPr lang="en-US" dirty="0" smtClean="0"/>
              <a:t>Using existing C# libraries to access the pins:</a:t>
            </a:r>
          </a:p>
          <a:p>
            <a:pPr lvl="1"/>
            <a:r>
              <a:rPr lang="en-US" dirty="0" err="1" smtClean="0"/>
              <a:t>Raspberry.System</a:t>
            </a:r>
            <a:endParaRPr lang="en-US" dirty="0" smtClean="0"/>
          </a:p>
          <a:p>
            <a:pPr lvl="2"/>
            <a:r>
              <a:rPr lang="en-US" dirty="0" smtClean="0"/>
              <a:t>https://github.com/raspberry-sharp/raspberry-sharp</a:t>
            </a:r>
          </a:p>
          <a:p>
            <a:pPr lvl="1"/>
            <a:r>
              <a:rPr lang="en-US" dirty="0" err="1" smtClean="0"/>
              <a:t>Raspberry.IO.GeneralPurpose</a:t>
            </a:r>
            <a:endParaRPr lang="en-US" dirty="0"/>
          </a:p>
          <a:p>
            <a:pPr lvl="2"/>
            <a:r>
              <a:rPr lang="en-US" dirty="0" smtClean="0"/>
              <a:t>https://github.com/raspberry-sharp/raspberry-sharp-io</a:t>
            </a:r>
          </a:p>
          <a:p>
            <a:pPr lvl="1"/>
            <a:r>
              <a:rPr lang="en-US" dirty="0" smtClean="0"/>
              <a:t>RPI.GPIO</a:t>
            </a:r>
          </a:p>
          <a:p>
            <a:pPr lvl="2"/>
            <a:r>
              <a:rPr lang="en-US" dirty="0"/>
              <a:t>https://github.com/fatihboy/RPI.GPIO</a:t>
            </a:r>
          </a:p>
        </p:txBody>
      </p:sp>
    </p:spTree>
    <p:extLst>
      <p:ext uri="{BB962C8B-B14F-4D97-AF65-F5344CB8AC3E}">
        <p14:creationId xmlns:p14="http://schemas.microsoft.com/office/powerpoint/2010/main" val="5188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know: Be carefully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carefully the GPIO specification</a:t>
            </a:r>
          </a:p>
          <a:p>
            <a:pPr lvl="1"/>
            <a:r>
              <a:rPr lang="en-US" dirty="0" smtClean="0"/>
              <a:t>Wrong </a:t>
            </a:r>
            <a:r>
              <a:rPr lang="en-US" dirty="0"/>
              <a:t>connected pins can kill the sensor or the PI</a:t>
            </a:r>
          </a:p>
          <a:p>
            <a:r>
              <a:rPr lang="en-US" dirty="0" smtClean="0"/>
              <a:t>Read carefully the sensor specification</a:t>
            </a:r>
          </a:p>
          <a:p>
            <a:r>
              <a:rPr lang="en-US" dirty="0" smtClean="0"/>
              <a:t>Be carefully with external power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Raspberry.System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Getting common information about the PI: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05" y="2348880"/>
            <a:ext cx="7058279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Raspberry.IO.GeneralPurpose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drivers to access the GPIO Pins</a:t>
            </a:r>
          </a:p>
          <a:p>
            <a:r>
              <a:rPr lang="en-US" dirty="0" smtClean="0"/>
              <a:t>Includes Pin connections</a:t>
            </a:r>
          </a:p>
          <a:p>
            <a:r>
              <a:rPr lang="en-US" dirty="0" smtClean="0"/>
              <a:t>Includes conversions between pin numberings</a:t>
            </a:r>
          </a:p>
          <a:p>
            <a:pPr lvl="1"/>
            <a:r>
              <a:rPr lang="en-US" dirty="0" err="1" smtClean="0"/>
              <a:t>ConnectorPin</a:t>
            </a:r>
            <a:r>
              <a:rPr lang="en-US" dirty="0" smtClean="0"/>
              <a:t>: Pin using physical pin numbers</a:t>
            </a:r>
          </a:p>
          <a:p>
            <a:pPr lvl="1"/>
            <a:r>
              <a:rPr lang="en-US" dirty="0" err="1" smtClean="0"/>
              <a:t>ProcessorPin</a:t>
            </a:r>
            <a:r>
              <a:rPr lang="en-US" dirty="0" smtClean="0"/>
              <a:t>: Pin using GPIO pin numbering</a:t>
            </a:r>
          </a:p>
          <a:p>
            <a:r>
              <a:rPr lang="en-US" dirty="0" smtClean="0"/>
              <a:t>Includes methods to work with the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blinking LED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40" y="1844824"/>
            <a:ext cx="7561484" cy="42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know: Cheat with node.js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is pretty cool on the PI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It‘s easy to write</a:t>
            </a:r>
          </a:p>
          <a:p>
            <a:r>
              <a:rPr lang="en-US" dirty="0" smtClean="0"/>
              <a:t>It runs fast</a:t>
            </a:r>
          </a:p>
          <a:p>
            <a:r>
              <a:rPr lang="en-US" dirty="0" smtClean="0"/>
              <a:t>many GPIO examples written in Javascript</a:t>
            </a:r>
          </a:p>
          <a:p>
            <a:endParaRPr lang="en-US" dirty="0" smtClean="0"/>
          </a:p>
          <a:p>
            <a:r>
              <a:rPr lang="en-US" dirty="0" smtClean="0"/>
              <a:t>node.js is a pretty awesome tool to tryout things, you want to implement with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Connecting </a:t>
            </a:r>
            <a:r>
              <a:rPr lang="en-US" dirty="0" smtClean="0"/>
              <a:t>the distance sensor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</a:t>
            </a:r>
            <a:r>
              <a:rPr lang="en-US" dirty="0" smtClean="0"/>
              <a:t>to trigger the measurement</a:t>
            </a:r>
          </a:p>
          <a:p>
            <a:r>
              <a:rPr lang="en-US" dirty="0" smtClean="0"/>
              <a:t>Needs to measure the time until the echo pings back</a:t>
            </a:r>
          </a:p>
          <a:p>
            <a:r>
              <a:rPr lang="en-US" dirty="0" smtClean="0"/>
              <a:t>Needs to divide the resulting time by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86" y="3429000"/>
            <a:ext cx="74838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Setup the PI</a:t>
            </a:r>
          </a:p>
          <a:p>
            <a:r>
              <a:rPr lang="en-US" dirty="0" smtClean="0"/>
              <a:t>Working with the PI</a:t>
            </a:r>
          </a:p>
          <a:p>
            <a:r>
              <a:rPr lang="en-US" dirty="0" smtClean="0"/>
              <a:t>About the GPIOs</a:t>
            </a:r>
          </a:p>
          <a:p>
            <a:r>
              <a:rPr lang="en-US" dirty="0" smtClean="0"/>
              <a:t>Working with the GPIOs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Scenarios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http://upload.wikimedia.org/wikipedia/commons/thumb/c/ca/Raspberry_Pi_B%2B_rev_1.2.svg/311px-Raspberry_Pi_B%2B_rev_1.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844824"/>
            <a:ext cx="5885556" cy="39930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TODO: Connecting </a:t>
            </a:r>
            <a:r>
              <a:rPr lang="en-US" dirty="0"/>
              <a:t>the distance sensor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/* demo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RC buggy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Running a mobile web app on the PI </a:t>
            </a:r>
          </a:p>
          <a:p>
            <a:r>
              <a:rPr lang="en-US" dirty="0" smtClean="0"/>
              <a:t>The page fetches accelerator data from the mobile device</a:t>
            </a:r>
          </a:p>
          <a:p>
            <a:r>
              <a:rPr lang="en-US" dirty="0" smtClean="0"/>
              <a:t>The page controls one or more servos in the pi</a:t>
            </a:r>
          </a:p>
          <a:p>
            <a:r>
              <a:rPr lang="en-US" dirty="0" smtClean="0"/>
              <a:t>The page uses the accelerator data to control the servos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watering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the weather forecast via network from weather API</a:t>
            </a:r>
          </a:p>
          <a:p>
            <a:r>
              <a:rPr lang="en-US" dirty="0" smtClean="0"/>
              <a:t>Get the current temperature via sensors</a:t>
            </a:r>
          </a:p>
          <a:p>
            <a:r>
              <a:rPr lang="en-US" dirty="0" smtClean="0"/>
              <a:t>Get the current pressure via sensors</a:t>
            </a:r>
          </a:p>
          <a:p>
            <a:r>
              <a:rPr lang="en-US" dirty="0" smtClean="0"/>
              <a:t>Control servos / switches to start watering plants</a:t>
            </a:r>
          </a:p>
          <a:p>
            <a:r>
              <a:rPr lang="en-US" dirty="0" smtClean="0"/>
              <a:t>Send text message on error  / case of no water</a:t>
            </a:r>
          </a:p>
          <a:p>
            <a:r>
              <a:rPr lang="en-US" dirty="0" smtClean="0"/>
              <a:t>Provide mobile web app to show current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Segway like vehicle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accelerator sensor</a:t>
            </a:r>
          </a:p>
          <a:p>
            <a:r>
              <a:rPr lang="en-US" dirty="0" smtClean="0"/>
              <a:t>Control a servo on a two wheel vehicle</a:t>
            </a:r>
          </a:p>
          <a:p>
            <a:r>
              <a:rPr lang="en-US" dirty="0" smtClean="0"/>
              <a:t>Use the accelerator data to steer the servo </a:t>
            </a:r>
            <a:br>
              <a:rPr lang="en-US" dirty="0" smtClean="0"/>
            </a:br>
            <a:r>
              <a:rPr lang="en-US" dirty="0" smtClean="0"/>
              <a:t>to keep the vehicle vertical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PI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Downloading the latest </a:t>
            </a:r>
            <a:r>
              <a:rPr lang="en-US" dirty="0" err="1" smtClean="0"/>
              <a:t>Raspian</a:t>
            </a:r>
            <a:r>
              <a:rPr lang="en-US" dirty="0" smtClean="0"/>
              <a:t> image from raspberry.org</a:t>
            </a:r>
          </a:p>
          <a:p>
            <a:r>
              <a:rPr lang="en-US" dirty="0" smtClean="0"/>
              <a:t>Use Win32 Disk Imager to prepare a SD Card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Raspian</a:t>
            </a:r>
            <a:r>
              <a:rPr lang="en-US" dirty="0" smtClean="0"/>
              <a:t> on the 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19" y="3162773"/>
            <a:ext cx="5829849" cy="29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PI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and configure a Network</a:t>
            </a:r>
          </a:p>
          <a:p>
            <a:r>
              <a:rPr lang="en-US" dirty="0" smtClean="0"/>
              <a:t>Connect to the PI via SSH e. g. via Putty</a:t>
            </a:r>
          </a:p>
          <a:p>
            <a:endParaRPr lang="en-US" dirty="0"/>
          </a:p>
        </p:txBody>
      </p:sp>
      <p:pic>
        <p:nvPicPr>
          <p:cNvPr id="1026" name="Picture 2" descr="PuTTY icon 128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7251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 smtClean="0"/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 fontAlgn="base">
              <a:buFont typeface="Calibri" panose="020F0502020204030204" pitchFamily="34" charset="0"/>
              <a:buChar char="$"/>
            </a:pPr>
            <a:r>
              <a:rPr lang="en-US" dirty="0" err="1"/>
              <a:t>sudo</a:t>
            </a:r>
            <a:r>
              <a:rPr lang="en-US" dirty="0"/>
              <a:t> apt-get upgrade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4528041"/>
            <a:ext cx="3762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latest Mono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$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$"/>
            </a:pPr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/>
              <a:t>apt-key</a:t>
            </a:r>
            <a:r>
              <a:rPr lang="de-DE" dirty="0"/>
              <a:t> </a:t>
            </a:r>
            <a:r>
              <a:rPr lang="de-DE" dirty="0" err="1"/>
              <a:t>adv</a:t>
            </a:r>
            <a:r>
              <a:rPr lang="de-DE" dirty="0"/>
              <a:t> --</a:t>
            </a:r>
            <a:r>
              <a:rPr lang="de-DE" dirty="0" err="1"/>
              <a:t>keyserver</a:t>
            </a:r>
            <a:r>
              <a:rPr lang="de-DE" dirty="0"/>
              <a:t> keyserver.ubuntu.com --</a:t>
            </a:r>
            <a:r>
              <a:rPr lang="de-DE" dirty="0" err="1"/>
              <a:t>recv-keys</a:t>
            </a:r>
            <a:r>
              <a:rPr lang="de-DE" dirty="0"/>
              <a:t> 3FA7E0328081BFF6A14DA29AA6A19B38D3D831EF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de-DE" dirty="0"/>
              <a:t>echo "</a:t>
            </a:r>
            <a:r>
              <a:rPr lang="de-DE" dirty="0" err="1"/>
              <a:t>deb</a:t>
            </a:r>
            <a:r>
              <a:rPr lang="de-DE" dirty="0"/>
              <a:t> http://download.mono-project.com/repo/debian </a:t>
            </a:r>
            <a:r>
              <a:rPr lang="de-DE" dirty="0" err="1"/>
              <a:t>wheezy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" |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tee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apt</a:t>
            </a:r>
            <a:r>
              <a:rPr lang="de-DE" dirty="0"/>
              <a:t>/</a:t>
            </a:r>
            <a:r>
              <a:rPr lang="de-DE" dirty="0" err="1"/>
              <a:t>sources.list.d</a:t>
            </a:r>
            <a:r>
              <a:rPr lang="de-DE" dirty="0"/>
              <a:t>/mono-</a:t>
            </a:r>
            <a:r>
              <a:rPr lang="de-DE" dirty="0" err="1"/>
              <a:t>xamarin.list</a:t>
            </a:r>
            <a:r>
              <a:rPr lang="de-DE" dirty="0"/>
              <a:t> 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smtClean="0"/>
              <a:t>update</a:t>
            </a:r>
            <a:endParaRPr lang="de-DE" dirty="0"/>
          </a:p>
          <a:p>
            <a:pPr lvl="1">
              <a:buFont typeface="Calibri" panose="020F0502020204030204" pitchFamily="34" charset="0"/>
              <a:buChar char="$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mono-</a:t>
            </a:r>
            <a:r>
              <a:rPr lang="de-DE" dirty="0" err="1"/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the Mono 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$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$"/>
            </a:pPr>
            <a:r>
              <a:rPr lang="de-DE" dirty="0" smtClean="0"/>
              <a:t>mono </a:t>
            </a:r>
            <a:r>
              <a:rPr lang="de-DE" dirty="0"/>
              <a:t>-V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464" y="4617705"/>
            <a:ext cx="1309936" cy="15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Getting ASP.NET 5 samples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$"/>
            </a:pPr>
            <a:endParaRPr lang="en-US" dirty="0" smtClean="0"/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err="1" smtClean="0"/>
              <a:t>mkdir</a:t>
            </a:r>
            <a:r>
              <a:rPr lang="en-US" dirty="0" smtClean="0"/>
              <a:t> ~/sources/aspnet5 &amp; cd ~/sources/aspnet5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smtClean="0"/>
              <a:t>git clone git://github.com/aspnet/home.git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err="1" smtClean="0"/>
              <a:t>sh</a:t>
            </a:r>
            <a:r>
              <a:rPr lang="en-US" dirty="0" smtClean="0"/>
              <a:t> ~/sources/aspnet5/dnvminstall.sh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smtClean="0"/>
              <a:t>source ~/</a:t>
            </a:r>
            <a:r>
              <a:rPr lang="de-DE" dirty="0"/>
              <a:t>.</a:t>
            </a:r>
            <a:r>
              <a:rPr lang="de-DE" dirty="0" err="1"/>
              <a:t>dnx</a:t>
            </a:r>
            <a:r>
              <a:rPr lang="en-US" dirty="0" smtClean="0"/>
              <a:t>/</a:t>
            </a:r>
            <a:r>
              <a:rPr lang="de-DE" dirty="0" smtClean="0"/>
              <a:t>dnvm/dnvm.sh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dirty="0" err="1" smtClean="0"/>
              <a:t>dnvm</a:t>
            </a:r>
            <a:r>
              <a:rPr lang="en-US" dirty="0" smtClean="0"/>
              <a:t>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Breitbild</PresentationFormat>
  <Paragraphs>205</Paragraphs>
  <Slides>33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Larissa</vt:lpstr>
      <vt:lpstr>ASP.NET 5 + Raspberry PI 2</vt:lpstr>
      <vt:lpstr>Jürgen Gutsch</vt:lpstr>
      <vt:lpstr>Agenda</vt:lpstr>
      <vt:lpstr>Installing the PI </vt:lpstr>
      <vt:lpstr>Preparing the PI </vt:lpstr>
      <vt:lpstr>Update the System</vt:lpstr>
      <vt:lpstr>Install the latest Mono</vt:lpstr>
      <vt:lpstr>Test the Mono installation</vt:lpstr>
      <vt:lpstr>Getting ASP.NET 5 samples</vt:lpstr>
      <vt:lpstr>Import needed Certificates</vt:lpstr>
      <vt:lpstr>Build and install Libuv for Kestrel</vt:lpstr>
      <vt:lpstr>Install the latest DNVM</vt:lpstr>
      <vt:lpstr>Install node.js</vt:lpstr>
      <vt:lpstr>Install grunt &amp; bower</vt:lpstr>
      <vt:lpstr>Possible IDEs</vt:lpstr>
      <vt:lpstr>Using Git</vt:lpstr>
      <vt:lpstr>Setup a Git workspace on Windows</vt:lpstr>
      <vt:lpstr>Setup a Git workspace on the PI</vt:lpstr>
      <vt:lpstr>Setup the first ASP.NET 5 App</vt:lpstr>
      <vt:lpstr>Start the sample web</vt:lpstr>
      <vt:lpstr>About the GPIOs</vt:lpstr>
      <vt:lpstr>About the GPIOs</vt:lpstr>
      <vt:lpstr>Working with the GPIOs</vt:lpstr>
      <vt:lpstr>Good to know: Be carefully</vt:lpstr>
      <vt:lpstr>Raspberry.System</vt:lpstr>
      <vt:lpstr>Raspberry.IO.GeneralPurpose</vt:lpstr>
      <vt:lpstr>Simple blinking LED</vt:lpstr>
      <vt:lpstr>Good to know: Cheat with node.js</vt:lpstr>
      <vt:lpstr>Connecting the distance sensor</vt:lpstr>
      <vt:lpstr>TODO: Connecting the distance sensor</vt:lpstr>
      <vt:lpstr>Mobile RC buggy</vt:lpstr>
      <vt:lpstr>Plant watering system</vt:lpstr>
      <vt:lpstr>Segway like vehicle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+ Raspberry PI 2</dc:title>
  <dc:creator>Admin</dc:creator>
  <cp:lastModifiedBy>Jürgen Gutsch</cp:lastModifiedBy>
  <cp:revision>167</cp:revision>
  <dcterms:created xsi:type="dcterms:W3CDTF">2015-03-17T23:04:58Z</dcterms:created>
  <dcterms:modified xsi:type="dcterms:W3CDTF">2015-05-08T05:53:12Z</dcterms:modified>
</cp:coreProperties>
</file>