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1813" r:id="rId5"/>
    <p:sldId id="1858" r:id="rId6"/>
    <p:sldId id="1884" r:id="rId7"/>
    <p:sldId id="1887" r:id="rId8"/>
    <p:sldId id="1890" r:id="rId9"/>
    <p:sldId id="1885" r:id="rId10"/>
    <p:sldId id="1886" r:id="rId11"/>
    <p:sldId id="1889" r:id="rId12"/>
    <p:sldId id="185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A5A5A5"/>
    <a:srgbClr val="D5D7D9"/>
    <a:srgbClr val="003366"/>
    <a:srgbClr val="0070C0"/>
    <a:srgbClr val="ED7D31"/>
    <a:srgbClr val="D9E5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52FB6-C4A6-448F-A0FF-7BBCB46E01FF}" v="430" dt="2020-03-17T09:39:32.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u Chopra" userId="7342149b-c55b-4d1c-895e-16745df492c8" providerId="ADAL" clId="{C1952FB6-C4A6-448F-A0FF-7BBCB46E01FF}"/>
    <pc:docChg chg="custSel addSld delSld modSld sldOrd">
      <pc:chgData name="Anju Chopra" userId="7342149b-c55b-4d1c-895e-16745df492c8" providerId="ADAL" clId="{C1952FB6-C4A6-448F-A0FF-7BBCB46E01FF}" dt="2020-03-17T09:39:32.210" v="973"/>
      <pc:docMkLst>
        <pc:docMk/>
      </pc:docMkLst>
      <pc:sldChg chg="del">
        <pc:chgData name="Anju Chopra" userId="7342149b-c55b-4d1c-895e-16745df492c8" providerId="ADAL" clId="{C1952FB6-C4A6-448F-A0FF-7BBCB46E01FF}" dt="2020-03-17T08:59:29.266" v="291" actId="2696"/>
        <pc:sldMkLst>
          <pc:docMk/>
          <pc:sldMk cId="3234359401" sldId="1853"/>
        </pc:sldMkLst>
      </pc:sldChg>
      <pc:sldChg chg="del">
        <pc:chgData name="Anju Chopra" userId="7342149b-c55b-4d1c-895e-16745df492c8" providerId="ADAL" clId="{C1952FB6-C4A6-448F-A0FF-7BBCB46E01FF}" dt="2020-03-17T08:59:29.428" v="294" actId="2696"/>
        <pc:sldMkLst>
          <pc:docMk/>
          <pc:sldMk cId="707413066" sldId="1865"/>
        </pc:sldMkLst>
      </pc:sldChg>
      <pc:sldChg chg="del">
        <pc:chgData name="Anju Chopra" userId="7342149b-c55b-4d1c-895e-16745df492c8" providerId="ADAL" clId="{C1952FB6-C4A6-448F-A0FF-7BBCB46E01FF}" dt="2020-03-17T08:49:27.802" v="0" actId="2696"/>
        <pc:sldMkLst>
          <pc:docMk/>
          <pc:sldMk cId="3555351356" sldId="1869"/>
        </pc:sldMkLst>
      </pc:sldChg>
      <pc:sldChg chg="del">
        <pc:chgData name="Anju Chopra" userId="7342149b-c55b-4d1c-895e-16745df492c8" providerId="ADAL" clId="{C1952FB6-C4A6-448F-A0FF-7BBCB46E01FF}" dt="2020-03-17T08:49:27.889" v="3" actId="2696"/>
        <pc:sldMkLst>
          <pc:docMk/>
          <pc:sldMk cId="1973735583" sldId="1876"/>
        </pc:sldMkLst>
      </pc:sldChg>
      <pc:sldChg chg="del">
        <pc:chgData name="Anju Chopra" userId="7342149b-c55b-4d1c-895e-16745df492c8" providerId="ADAL" clId="{C1952FB6-C4A6-448F-A0FF-7BBCB46E01FF}" dt="2020-03-17T08:49:27.860" v="2" actId="2696"/>
        <pc:sldMkLst>
          <pc:docMk/>
          <pc:sldMk cId="693133637" sldId="1877"/>
        </pc:sldMkLst>
      </pc:sldChg>
      <pc:sldChg chg="del">
        <pc:chgData name="Anju Chopra" userId="7342149b-c55b-4d1c-895e-16745df492c8" providerId="ADAL" clId="{C1952FB6-C4A6-448F-A0FF-7BBCB46E01FF}" dt="2020-03-17T08:49:27.833" v="1" actId="2696"/>
        <pc:sldMkLst>
          <pc:docMk/>
          <pc:sldMk cId="4162215429" sldId="1878"/>
        </pc:sldMkLst>
      </pc:sldChg>
      <pc:sldChg chg="del">
        <pc:chgData name="Anju Chopra" userId="7342149b-c55b-4d1c-895e-16745df492c8" providerId="ADAL" clId="{C1952FB6-C4A6-448F-A0FF-7BBCB46E01FF}" dt="2020-03-17T08:49:27.898" v="4" actId="2696"/>
        <pc:sldMkLst>
          <pc:docMk/>
          <pc:sldMk cId="2091589540" sldId="1880"/>
        </pc:sldMkLst>
      </pc:sldChg>
      <pc:sldChg chg="modSp">
        <pc:chgData name="Anju Chopra" userId="7342149b-c55b-4d1c-895e-16745df492c8" providerId="ADAL" clId="{C1952FB6-C4A6-448F-A0FF-7BBCB46E01FF}" dt="2020-03-17T09:15:45.756" v="733" actId="20577"/>
        <pc:sldMkLst>
          <pc:docMk/>
          <pc:sldMk cId="2885772524" sldId="1885"/>
        </pc:sldMkLst>
        <pc:spChg chg="mod">
          <ac:chgData name="Anju Chopra" userId="7342149b-c55b-4d1c-895e-16745df492c8" providerId="ADAL" clId="{C1952FB6-C4A6-448F-A0FF-7BBCB46E01FF}" dt="2020-03-17T09:08:48.084" v="521" actId="20577"/>
          <ac:spMkLst>
            <pc:docMk/>
            <pc:sldMk cId="2885772524" sldId="1885"/>
            <ac:spMk id="6" creationId="{FA876904-4354-43E8-BCEF-E65689817B18}"/>
          </ac:spMkLst>
        </pc:spChg>
        <pc:spChg chg="mod">
          <ac:chgData name="Anju Chopra" userId="7342149b-c55b-4d1c-895e-16745df492c8" providerId="ADAL" clId="{C1952FB6-C4A6-448F-A0FF-7BBCB46E01FF}" dt="2020-03-17T09:07:13.628" v="442" actId="20577"/>
          <ac:spMkLst>
            <pc:docMk/>
            <pc:sldMk cId="2885772524" sldId="1885"/>
            <ac:spMk id="7" creationId="{D683C5BE-D213-405C-B783-11A1FBF10C69}"/>
          </ac:spMkLst>
        </pc:spChg>
        <pc:spChg chg="mod">
          <ac:chgData name="Anju Chopra" userId="7342149b-c55b-4d1c-895e-16745df492c8" providerId="ADAL" clId="{C1952FB6-C4A6-448F-A0FF-7BBCB46E01FF}" dt="2020-03-17T09:09:38.090" v="528" actId="20577"/>
          <ac:spMkLst>
            <pc:docMk/>
            <pc:sldMk cId="2885772524" sldId="1885"/>
            <ac:spMk id="8" creationId="{860F186C-AB0C-4D86-82CB-969C2BEC2379}"/>
          </ac:spMkLst>
        </pc:spChg>
        <pc:spChg chg="mod">
          <ac:chgData name="Anju Chopra" userId="7342149b-c55b-4d1c-895e-16745df492c8" providerId="ADAL" clId="{C1952FB6-C4A6-448F-A0FF-7BBCB46E01FF}" dt="2020-03-17T09:11:05.626" v="586" actId="20577"/>
          <ac:spMkLst>
            <pc:docMk/>
            <pc:sldMk cId="2885772524" sldId="1885"/>
            <ac:spMk id="9" creationId="{E3706CC2-B18E-4B7B-8EB1-B7A09FCC38A1}"/>
          </ac:spMkLst>
        </pc:spChg>
        <pc:spChg chg="mod">
          <ac:chgData name="Anju Chopra" userId="7342149b-c55b-4d1c-895e-16745df492c8" providerId="ADAL" clId="{C1952FB6-C4A6-448F-A0FF-7BBCB46E01FF}" dt="2020-03-17T09:12:03.258" v="611" actId="20577"/>
          <ac:spMkLst>
            <pc:docMk/>
            <pc:sldMk cId="2885772524" sldId="1885"/>
            <ac:spMk id="10" creationId="{E12F67CF-D099-4A9F-ACF3-D50A0C0930D2}"/>
          </ac:spMkLst>
        </pc:spChg>
        <pc:spChg chg="mod">
          <ac:chgData name="Anju Chopra" userId="7342149b-c55b-4d1c-895e-16745df492c8" providerId="ADAL" clId="{C1952FB6-C4A6-448F-A0FF-7BBCB46E01FF}" dt="2020-03-17T09:14:15.027" v="637" actId="20577"/>
          <ac:spMkLst>
            <pc:docMk/>
            <pc:sldMk cId="2885772524" sldId="1885"/>
            <ac:spMk id="11" creationId="{1A579096-202B-4EE3-BAAA-0FD7728A80A6}"/>
          </ac:spMkLst>
        </pc:spChg>
        <pc:spChg chg="mod">
          <ac:chgData name="Anju Chopra" userId="7342149b-c55b-4d1c-895e-16745df492c8" providerId="ADAL" clId="{C1952FB6-C4A6-448F-A0FF-7BBCB46E01FF}" dt="2020-03-17T09:15:14.958" v="690" actId="20577"/>
          <ac:spMkLst>
            <pc:docMk/>
            <pc:sldMk cId="2885772524" sldId="1885"/>
            <ac:spMk id="12" creationId="{A17D2042-730C-41D9-9503-61411B986283}"/>
          </ac:spMkLst>
        </pc:spChg>
        <pc:spChg chg="mod">
          <ac:chgData name="Anju Chopra" userId="7342149b-c55b-4d1c-895e-16745df492c8" providerId="ADAL" clId="{C1952FB6-C4A6-448F-A0FF-7BBCB46E01FF}" dt="2020-03-17T08:50:44.062" v="31" actId="20577"/>
          <ac:spMkLst>
            <pc:docMk/>
            <pc:sldMk cId="2885772524" sldId="1885"/>
            <ac:spMk id="17" creationId="{2C8C46DC-94B6-4E19-A75C-74237D0DDCAC}"/>
          </ac:spMkLst>
        </pc:spChg>
        <pc:spChg chg="mod">
          <ac:chgData name="Anju Chopra" userId="7342149b-c55b-4d1c-895e-16745df492c8" providerId="ADAL" clId="{C1952FB6-C4A6-448F-A0FF-7BBCB46E01FF}" dt="2020-03-17T09:15:45.756" v="733" actId="20577"/>
          <ac:spMkLst>
            <pc:docMk/>
            <pc:sldMk cId="2885772524" sldId="1885"/>
            <ac:spMk id="63" creationId="{ED932BCE-AF2D-45E3-BAEF-400BD9CAA6F2}"/>
          </ac:spMkLst>
        </pc:spChg>
        <pc:spChg chg="mod">
          <ac:chgData name="Anju Chopra" userId="7342149b-c55b-4d1c-895e-16745df492c8" providerId="ADAL" clId="{C1952FB6-C4A6-448F-A0FF-7BBCB46E01FF}" dt="2020-03-17T09:14:50.409" v="683" actId="20577"/>
          <ac:spMkLst>
            <pc:docMk/>
            <pc:sldMk cId="2885772524" sldId="1885"/>
            <ac:spMk id="69" creationId="{06F7A275-AF55-47F8-82A0-156978215435}"/>
          </ac:spMkLst>
        </pc:spChg>
        <pc:spChg chg="mod">
          <ac:chgData name="Anju Chopra" userId="7342149b-c55b-4d1c-895e-16745df492c8" providerId="ADAL" clId="{C1952FB6-C4A6-448F-A0FF-7BBCB46E01FF}" dt="2020-03-17T09:13:19.893" v="629" actId="20577"/>
          <ac:spMkLst>
            <pc:docMk/>
            <pc:sldMk cId="2885772524" sldId="1885"/>
            <ac:spMk id="75" creationId="{CC09FECF-F4BF-426A-913F-D066DFAE326B}"/>
          </ac:spMkLst>
        </pc:spChg>
        <pc:spChg chg="mod">
          <ac:chgData name="Anju Chopra" userId="7342149b-c55b-4d1c-895e-16745df492c8" providerId="ADAL" clId="{C1952FB6-C4A6-448F-A0FF-7BBCB46E01FF}" dt="2020-03-17T09:11:15.939" v="604" actId="20577"/>
          <ac:spMkLst>
            <pc:docMk/>
            <pc:sldMk cId="2885772524" sldId="1885"/>
            <ac:spMk id="81" creationId="{0B8EE5CE-81D9-416C-934B-37693572BA34}"/>
          </ac:spMkLst>
        </pc:spChg>
        <pc:spChg chg="mod">
          <ac:chgData name="Anju Chopra" userId="7342149b-c55b-4d1c-895e-16745df492c8" providerId="ADAL" clId="{C1952FB6-C4A6-448F-A0FF-7BBCB46E01FF}" dt="2020-03-17T09:09:57.733" v="558" actId="20577"/>
          <ac:spMkLst>
            <pc:docMk/>
            <pc:sldMk cId="2885772524" sldId="1885"/>
            <ac:spMk id="87" creationId="{AF0858A1-7C9A-4065-8C29-50C3CC80D854}"/>
          </ac:spMkLst>
        </pc:spChg>
        <pc:spChg chg="mod">
          <ac:chgData name="Anju Chopra" userId="7342149b-c55b-4d1c-895e-16745df492c8" providerId="ADAL" clId="{C1952FB6-C4A6-448F-A0FF-7BBCB46E01FF}" dt="2020-03-17T09:08:15.939" v="508" actId="14100"/>
          <ac:spMkLst>
            <pc:docMk/>
            <pc:sldMk cId="2885772524" sldId="1885"/>
            <ac:spMk id="93" creationId="{D3B7397D-2C3C-4EC5-B8F0-EF563F96F9B1}"/>
          </ac:spMkLst>
        </pc:spChg>
        <pc:spChg chg="mod">
          <ac:chgData name="Anju Chopra" userId="7342149b-c55b-4d1c-895e-16745df492c8" providerId="ADAL" clId="{C1952FB6-C4A6-448F-A0FF-7BBCB46E01FF}" dt="2020-03-17T09:08:07.426" v="507" actId="20577"/>
          <ac:spMkLst>
            <pc:docMk/>
            <pc:sldMk cId="2885772524" sldId="1885"/>
            <ac:spMk id="99" creationId="{AD261B9D-404D-436D-B0C1-BDD00FCC5E57}"/>
          </ac:spMkLst>
        </pc:spChg>
        <pc:spChg chg="mod">
          <ac:chgData name="Anju Chopra" userId="7342149b-c55b-4d1c-895e-16745df492c8" providerId="ADAL" clId="{C1952FB6-C4A6-448F-A0FF-7BBCB46E01FF}" dt="2020-03-17T09:13:23.112" v="630" actId="313"/>
          <ac:spMkLst>
            <pc:docMk/>
            <pc:sldMk cId="2885772524" sldId="1885"/>
            <ac:spMk id="314" creationId="{B9F698AA-47F4-4A70-A784-7192A42278D6}"/>
          </ac:spMkLst>
        </pc:spChg>
        <pc:grpChg chg="mod">
          <ac:chgData name="Anju Chopra" userId="7342149b-c55b-4d1c-895e-16745df492c8" providerId="ADAL" clId="{C1952FB6-C4A6-448F-A0FF-7BBCB46E01FF}" dt="2020-03-17T09:15:12.303" v="688"/>
          <ac:grpSpMkLst>
            <pc:docMk/>
            <pc:sldMk cId="2885772524" sldId="1885"/>
            <ac:grpSpMk id="5" creationId="{9DF88FEB-939D-4763-8186-0204080D5395}"/>
          </ac:grpSpMkLst>
        </pc:grpChg>
      </pc:sldChg>
      <pc:sldChg chg="addSp delSp modSp">
        <pc:chgData name="Anju Chopra" userId="7342149b-c55b-4d1c-895e-16745df492c8" providerId="ADAL" clId="{C1952FB6-C4A6-448F-A0FF-7BBCB46E01FF}" dt="2020-03-17T09:32:14.945" v="891" actId="14100"/>
        <pc:sldMkLst>
          <pc:docMk/>
          <pc:sldMk cId="3007036455" sldId="1886"/>
        </pc:sldMkLst>
        <pc:spChg chg="add mod">
          <ac:chgData name="Anju Chopra" userId="7342149b-c55b-4d1c-895e-16745df492c8" providerId="ADAL" clId="{C1952FB6-C4A6-448F-A0FF-7BBCB46E01FF}" dt="2020-03-17T09:28:26.090" v="841" actId="20577"/>
          <ac:spMkLst>
            <pc:docMk/>
            <pc:sldMk cId="3007036455" sldId="1886"/>
            <ac:spMk id="121" creationId="{A462675D-D0E0-4F24-BF79-EA5E639A4E2C}"/>
          </ac:spMkLst>
        </pc:spChg>
        <pc:spChg chg="add del mod">
          <ac:chgData name="Anju Chopra" userId="7342149b-c55b-4d1c-895e-16745df492c8" providerId="ADAL" clId="{C1952FB6-C4A6-448F-A0FF-7BBCB46E01FF}" dt="2020-03-17T09:31:40.659" v="886" actId="478"/>
          <ac:spMkLst>
            <pc:docMk/>
            <pc:sldMk cId="3007036455" sldId="1886"/>
            <ac:spMk id="241" creationId="{C6656A1E-CE21-444D-82BB-C7471DDCF372}"/>
          </ac:spMkLst>
        </pc:spChg>
        <pc:spChg chg="del">
          <ac:chgData name="Anju Chopra" userId="7342149b-c55b-4d1c-895e-16745df492c8" providerId="ADAL" clId="{C1952FB6-C4A6-448F-A0FF-7BBCB46E01FF}" dt="2020-03-17T09:16:03.237" v="734" actId="478"/>
          <ac:spMkLst>
            <pc:docMk/>
            <pc:sldMk cId="3007036455" sldId="1886"/>
            <ac:spMk id="314" creationId="{B9F698AA-47F4-4A70-A784-7192A42278D6}"/>
          </ac:spMkLst>
        </pc:spChg>
        <pc:grpChg chg="del">
          <ac:chgData name="Anju Chopra" userId="7342149b-c55b-4d1c-895e-16745df492c8" providerId="ADAL" clId="{C1952FB6-C4A6-448F-A0FF-7BBCB46E01FF}" dt="2020-03-17T09:20:45.809" v="741" actId="478"/>
          <ac:grpSpMkLst>
            <pc:docMk/>
            <pc:sldMk cId="3007036455" sldId="1886"/>
            <ac:grpSpMk id="123" creationId="{2703621D-3458-455B-B2D3-A47354F91FF8}"/>
          </ac:grpSpMkLst>
        </pc:grpChg>
        <pc:graphicFrameChg chg="add mod">
          <ac:chgData name="Anju Chopra" userId="7342149b-c55b-4d1c-895e-16745df492c8" providerId="ADAL" clId="{C1952FB6-C4A6-448F-A0FF-7BBCB46E01FF}" dt="2020-03-17T09:32:14.945" v="891" actId="14100"/>
          <ac:graphicFrameMkLst>
            <pc:docMk/>
            <pc:sldMk cId="3007036455" sldId="1886"/>
            <ac:graphicFrameMk id="2" creationId="{1A195DDD-1991-42CD-97A3-A8F01C5C614F}"/>
          </ac:graphicFrameMkLst>
        </pc:graphicFrameChg>
        <pc:graphicFrameChg chg="add del mod">
          <ac:chgData name="Anju Chopra" userId="7342149b-c55b-4d1c-895e-16745df492c8" providerId="ADAL" clId="{C1952FB6-C4A6-448F-A0FF-7BBCB46E01FF}" dt="2020-03-17T09:31:45.892" v="888" actId="478"/>
          <ac:graphicFrameMkLst>
            <pc:docMk/>
            <pc:sldMk cId="3007036455" sldId="1886"/>
            <ac:graphicFrameMk id="3" creationId="{96AFDC6D-898E-441B-A52E-6FEDBEE68BBD}"/>
          </ac:graphicFrameMkLst>
        </pc:graphicFrameChg>
        <pc:picChg chg="del">
          <ac:chgData name="Anju Chopra" userId="7342149b-c55b-4d1c-895e-16745df492c8" providerId="ADAL" clId="{C1952FB6-C4A6-448F-A0FF-7BBCB46E01FF}" dt="2020-03-17T09:20:48.069" v="742" actId="478"/>
          <ac:picMkLst>
            <pc:docMk/>
            <pc:sldMk cId="3007036455" sldId="1886"/>
            <ac:picMk id="240" creationId="{313D1AA0-ACD2-410D-9EA3-AD23DF295FD4}"/>
          </ac:picMkLst>
        </pc:picChg>
        <pc:cxnChg chg="mod">
          <ac:chgData name="Anju Chopra" userId="7342149b-c55b-4d1c-895e-16745df492c8" providerId="ADAL" clId="{C1952FB6-C4A6-448F-A0FF-7BBCB46E01FF}" dt="2020-03-17T09:20:45.809" v="741" actId="478"/>
          <ac:cxnSpMkLst>
            <pc:docMk/>
            <pc:sldMk cId="3007036455" sldId="1886"/>
            <ac:cxnSpMk id="234" creationId="{40E49A60-6C57-4374-9878-28789013120C}"/>
          </ac:cxnSpMkLst>
        </pc:cxnChg>
      </pc:sldChg>
      <pc:sldChg chg="addSp delSp modSp">
        <pc:chgData name="Anju Chopra" userId="7342149b-c55b-4d1c-895e-16745df492c8" providerId="ADAL" clId="{C1952FB6-C4A6-448F-A0FF-7BBCB46E01FF}" dt="2020-03-17T09:34:23.255" v="958" actId="313"/>
        <pc:sldMkLst>
          <pc:docMk/>
          <pc:sldMk cId="425966438" sldId="1887"/>
        </pc:sldMkLst>
        <pc:spChg chg="mod">
          <ac:chgData name="Anju Chopra" userId="7342149b-c55b-4d1c-895e-16745df492c8" providerId="ADAL" clId="{C1952FB6-C4A6-448F-A0FF-7BBCB46E01FF}" dt="2020-03-17T08:53:15.062" v="79" actId="14100"/>
          <ac:spMkLst>
            <pc:docMk/>
            <pc:sldMk cId="425966438" sldId="1887"/>
            <ac:spMk id="26" creationId="{178152E7-C296-401B-8360-2E8080B606DF}"/>
          </ac:spMkLst>
        </pc:spChg>
        <pc:spChg chg="mod">
          <ac:chgData name="Anju Chopra" userId="7342149b-c55b-4d1c-895e-16745df492c8" providerId="ADAL" clId="{C1952FB6-C4A6-448F-A0FF-7BBCB46E01FF}" dt="2020-03-17T08:55:31.080" v="194" actId="13822"/>
          <ac:spMkLst>
            <pc:docMk/>
            <pc:sldMk cId="425966438" sldId="1887"/>
            <ac:spMk id="31" creationId="{7E84A866-E8B1-4F48-B7BA-5E91F7EC1162}"/>
          </ac:spMkLst>
        </pc:spChg>
        <pc:spChg chg="del">
          <ac:chgData name="Anju Chopra" userId="7342149b-c55b-4d1c-895e-16745df492c8" providerId="ADAL" clId="{C1952FB6-C4A6-448F-A0FF-7BBCB46E01FF}" dt="2020-03-17T08:52:49.618" v="74" actId="478"/>
          <ac:spMkLst>
            <pc:docMk/>
            <pc:sldMk cId="425966438" sldId="1887"/>
            <ac:spMk id="40" creationId="{37C68D99-D8D2-41F6-85E8-BC5CACA04937}"/>
          </ac:spMkLst>
        </pc:spChg>
        <pc:spChg chg="del">
          <ac:chgData name="Anju Chopra" userId="7342149b-c55b-4d1c-895e-16745df492c8" providerId="ADAL" clId="{C1952FB6-C4A6-448F-A0FF-7BBCB46E01FF}" dt="2020-03-17T08:55:41.028" v="196" actId="478"/>
          <ac:spMkLst>
            <pc:docMk/>
            <pc:sldMk cId="425966438" sldId="1887"/>
            <ac:spMk id="41" creationId="{DB1C4ACF-6D4F-4EDD-9B14-42E0EB075DFC}"/>
          </ac:spMkLst>
        </pc:spChg>
        <pc:spChg chg="mod">
          <ac:chgData name="Anju Chopra" userId="7342149b-c55b-4d1c-895e-16745df492c8" providerId="ADAL" clId="{C1952FB6-C4A6-448F-A0FF-7BBCB46E01FF}" dt="2020-03-17T08:56:31.900" v="199" actId="1076"/>
          <ac:spMkLst>
            <pc:docMk/>
            <pc:sldMk cId="425966438" sldId="1887"/>
            <ac:spMk id="42" creationId="{B592B5F3-CB65-4F6A-A461-A9DD54090E09}"/>
          </ac:spMkLst>
        </pc:spChg>
        <pc:spChg chg="mod">
          <ac:chgData name="Anju Chopra" userId="7342149b-c55b-4d1c-895e-16745df492c8" providerId="ADAL" clId="{C1952FB6-C4A6-448F-A0FF-7BBCB46E01FF}" dt="2020-03-17T08:56:41.963" v="201" actId="1076"/>
          <ac:spMkLst>
            <pc:docMk/>
            <pc:sldMk cId="425966438" sldId="1887"/>
            <ac:spMk id="43" creationId="{CD62E7FF-53E9-4336-9CDE-BA4C8A8B02B4}"/>
          </ac:spMkLst>
        </pc:spChg>
        <pc:spChg chg="mod">
          <ac:chgData name="Anju Chopra" userId="7342149b-c55b-4d1c-895e-16745df492c8" providerId="ADAL" clId="{C1952FB6-C4A6-448F-A0FF-7BBCB46E01FF}" dt="2020-03-17T08:58:14.733" v="281" actId="14100"/>
          <ac:spMkLst>
            <pc:docMk/>
            <pc:sldMk cId="425966438" sldId="1887"/>
            <ac:spMk id="44" creationId="{E9F44967-0BA2-4165-AE33-E44A33AE3D99}"/>
          </ac:spMkLst>
        </pc:spChg>
        <pc:spChg chg="mod">
          <ac:chgData name="Anju Chopra" userId="7342149b-c55b-4d1c-895e-16745df492c8" providerId="ADAL" clId="{C1952FB6-C4A6-448F-A0FF-7BBCB46E01FF}" dt="2020-03-17T09:34:23.255" v="958" actId="313"/>
          <ac:spMkLst>
            <pc:docMk/>
            <pc:sldMk cId="425966438" sldId="1887"/>
            <ac:spMk id="45" creationId="{EFBBFFCD-ED0A-402B-860F-1E47A53B984A}"/>
          </ac:spMkLst>
        </pc:spChg>
        <pc:spChg chg="add del">
          <ac:chgData name="Anju Chopra" userId="7342149b-c55b-4d1c-895e-16745df492c8" providerId="ADAL" clId="{C1952FB6-C4A6-448F-A0FF-7BBCB46E01FF}" dt="2020-03-17T08:53:34.962" v="81" actId="478"/>
          <ac:spMkLst>
            <pc:docMk/>
            <pc:sldMk cId="425966438" sldId="1887"/>
            <ac:spMk id="47" creationId="{4A739E0D-465F-438E-A884-E0D4288D5210}"/>
          </ac:spMkLst>
        </pc:spChg>
        <pc:spChg chg="add mod">
          <ac:chgData name="Anju Chopra" userId="7342149b-c55b-4d1c-895e-16745df492c8" providerId="ADAL" clId="{C1952FB6-C4A6-448F-A0FF-7BBCB46E01FF}" dt="2020-03-17T08:54:01.827" v="124" actId="1035"/>
          <ac:spMkLst>
            <pc:docMk/>
            <pc:sldMk cId="425966438" sldId="1887"/>
            <ac:spMk id="49" creationId="{004EDFBB-D3F3-415D-896C-37018DDCB240}"/>
          </ac:spMkLst>
        </pc:spChg>
        <pc:spChg chg="add mod">
          <ac:chgData name="Anju Chopra" userId="7342149b-c55b-4d1c-895e-16745df492c8" providerId="ADAL" clId="{C1952FB6-C4A6-448F-A0FF-7BBCB46E01FF}" dt="2020-03-17T08:56:19.616" v="198" actId="208"/>
          <ac:spMkLst>
            <pc:docMk/>
            <pc:sldMk cId="425966438" sldId="1887"/>
            <ac:spMk id="50" creationId="{64B8D877-C493-4B63-93F9-850386072504}"/>
          </ac:spMkLst>
        </pc:spChg>
        <pc:spChg chg="add mod">
          <ac:chgData name="Anju Chopra" userId="7342149b-c55b-4d1c-895e-16745df492c8" providerId="ADAL" clId="{C1952FB6-C4A6-448F-A0FF-7BBCB46E01FF}" dt="2020-03-17T08:55:35.453" v="195" actId="13822"/>
          <ac:spMkLst>
            <pc:docMk/>
            <pc:sldMk cId="425966438" sldId="1887"/>
            <ac:spMk id="51" creationId="{1F675A1C-E9EE-4439-B62D-FE9086EC9996}"/>
          </ac:spMkLst>
        </pc:spChg>
        <pc:spChg chg="add mod">
          <ac:chgData name="Anju Chopra" userId="7342149b-c55b-4d1c-895e-16745df492c8" providerId="ADAL" clId="{C1952FB6-C4A6-448F-A0FF-7BBCB46E01FF}" dt="2020-03-17T08:56:36.047" v="200" actId="167"/>
          <ac:spMkLst>
            <pc:docMk/>
            <pc:sldMk cId="425966438" sldId="1887"/>
            <ac:spMk id="52" creationId="{B71F5C04-D691-47BA-AB1E-FAE694DCA132}"/>
          </ac:spMkLst>
        </pc:spChg>
        <pc:spChg chg="add mod">
          <ac:chgData name="Anju Chopra" userId="7342149b-c55b-4d1c-895e-16745df492c8" providerId="ADAL" clId="{C1952FB6-C4A6-448F-A0FF-7BBCB46E01FF}" dt="2020-03-17T08:57:26.094" v="247" actId="1076"/>
          <ac:spMkLst>
            <pc:docMk/>
            <pc:sldMk cId="425966438" sldId="1887"/>
            <ac:spMk id="53" creationId="{3AC0590D-9A1E-4377-880F-821C98D8A47E}"/>
          </ac:spMkLst>
        </pc:spChg>
        <pc:spChg chg="mod">
          <ac:chgData name="Anju Chopra" userId="7342149b-c55b-4d1c-895e-16745df492c8" providerId="ADAL" clId="{C1952FB6-C4A6-448F-A0FF-7BBCB46E01FF}" dt="2020-03-17T08:51:55.973" v="70" actId="20577"/>
          <ac:spMkLst>
            <pc:docMk/>
            <pc:sldMk cId="425966438" sldId="1887"/>
            <ac:spMk id="314" creationId="{B9F698AA-47F4-4A70-A784-7192A42278D6}"/>
          </ac:spMkLst>
        </pc:spChg>
        <pc:grpChg chg="add mod">
          <ac:chgData name="Anju Chopra" userId="7342149b-c55b-4d1c-895e-16745df492c8" providerId="ADAL" clId="{C1952FB6-C4A6-448F-A0FF-7BBCB46E01FF}" dt="2020-03-17T08:57:32.784" v="278" actId="1035"/>
          <ac:grpSpMkLst>
            <pc:docMk/>
            <pc:sldMk cId="425966438" sldId="1887"/>
            <ac:grpSpMk id="2" creationId="{F172B457-4F08-4C40-BA14-7E24D9F307D4}"/>
          </ac:grpSpMkLst>
        </pc:grpChg>
        <pc:grpChg chg="mod">
          <ac:chgData name="Anju Chopra" userId="7342149b-c55b-4d1c-895e-16745df492c8" providerId="ADAL" clId="{C1952FB6-C4A6-448F-A0FF-7BBCB46E01FF}" dt="2020-03-17T08:54:29.249" v="128" actId="1036"/>
          <ac:grpSpMkLst>
            <pc:docMk/>
            <pc:sldMk cId="425966438" sldId="1887"/>
            <ac:grpSpMk id="7" creationId="{C35558D0-B973-4C0B-B807-6448B62BB890}"/>
          </ac:grpSpMkLst>
        </pc:grpChg>
        <pc:picChg chg="add del">
          <ac:chgData name="Anju Chopra" userId="7342149b-c55b-4d1c-895e-16745df492c8" providerId="ADAL" clId="{C1952FB6-C4A6-448F-A0FF-7BBCB46E01FF}" dt="2020-03-17T08:53:34.962" v="81" actId="478"/>
          <ac:picMkLst>
            <pc:docMk/>
            <pc:sldMk cId="425966438" sldId="1887"/>
            <ac:picMk id="48" creationId="{F6E4F03B-A593-4137-8F4E-4EAD12A15086}"/>
          </ac:picMkLst>
        </pc:picChg>
        <pc:picChg chg="add mod">
          <ac:chgData name="Anju Chopra" userId="7342149b-c55b-4d1c-895e-16745df492c8" providerId="ADAL" clId="{C1952FB6-C4A6-448F-A0FF-7BBCB46E01FF}" dt="2020-03-17T08:58:34.731" v="287" actId="1037"/>
          <ac:picMkLst>
            <pc:docMk/>
            <pc:sldMk cId="425966438" sldId="1887"/>
            <ac:picMk id="1026" creationId="{8DB5B6AB-95A6-4030-A291-C9EB5F88D065}"/>
          </ac:picMkLst>
        </pc:picChg>
        <pc:picChg chg="mod">
          <ac:chgData name="Anju Chopra" userId="7342149b-c55b-4d1c-895e-16745df492c8" providerId="ADAL" clId="{C1952FB6-C4A6-448F-A0FF-7BBCB46E01FF}" dt="2020-03-17T08:53:05.400" v="77" actId="164"/>
          <ac:picMkLst>
            <pc:docMk/>
            <pc:sldMk cId="425966438" sldId="1887"/>
            <ac:picMk id="2050" creationId="{650895CA-E400-41AB-9BA3-71DA32220742}"/>
          </ac:picMkLst>
        </pc:picChg>
        <pc:picChg chg="mod">
          <ac:chgData name="Anju Chopra" userId="7342149b-c55b-4d1c-895e-16745df492c8" providerId="ADAL" clId="{C1952FB6-C4A6-448F-A0FF-7BBCB46E01FF}" dt="2020-03-17T08:53:05.400" v="77" actId="164"/>
          <ac:picMkLst>
            <pc:docMk/>
            <pc:sldMk cId="425966438" sldId="1887"/>
            <ac:picMk id="2056" creationId="{7DF5492A-4435-4769-90F5-7EF9FC97A899}"/>
          </ac:picMkLst>
        </pc:picChg>
        <pc:picChg chg="mod">
          <ac:chgData name="Anju Chopra" userId="7342149b-c55b-4d1c-895e-16745df492c8" providerId="ADAL" clId="{C1952FB6-C4A6-448F-A0FF-7BBCB46E01FF}" dt="2020-03-17T08:57:32.784" v="278" actId="1035"/>
          <ac:picMkLst>
            <pc:docMk/>
            <pc:sldMk cId="425966438" sldId="1887"/>
            <ac:picMk id="2058" creationId="{9EFC3DFD-0422-4CAA-9C2E-B4F655B94DD6}"/>
          </ac:picMkLst>
        </pc:picChg>
      </pc:sldChg>
      <pc:sldChg chg="add del">
        <pc:chgData name="Anju Chopra" userId="7342149b-c55b-4d1c-895e-16745df492c8" providerId="ADAL" clId="{C1952FB6-C4A6-448F-A0FF-7BBCB46E01FF}" dt="2020-03-17T09:31:36.093" v="885" actId="2696"/>
        <pc:sldMkLst>
          <pc:docMk/>
          <pc:sldMk cId="238378434" sldId="1888"/>
        </pc:sldMkLst>
      </pc:sldChg>
      <pc:sldChg chg="addSp delSp modSp add">
        <pc:chgData name="Anju Chopra" userId="7342149b-c55b-4d1c-895e-16745df492c8" providerId="ADAL" clId="{C1952FB6-C4A6-448F-A0FF-7BBCB46E01FF}" dt="2020-03-17T09:34:09.244" v="956" actId="14100"/>
        <pc:sldMkLst>
          <pc:docMk/>
          <pc:sldMk cId="266888416" sldId="1889"/>
        </pc:sldMkLst>
        <pc:spChg chg="add mod">
          <ac:chgData name="Anju Chopra" userId="7342149b-c55b-4d1c-895e-16745df492c8" providerId="ADAL" clId="{C1952FB6-C4A6-448F-A0FF-7BBCB46E01FF}" dt="2020-03-17T09:33:20.672" v="948" actId="20577"/>
          <ac:spMkLst>
            <pc:docMk/>
            <pc:sldMk cId="266888416" sldId="1889"/>
            <ac:spMk id="6" creationId="{AA9D04E2-5E28-4C88-AB3F-20294C943520}"/>
          </ac:spMkLst>
        </pc:spChg>
        <pc:spChg chg="del">
          <ac:chgData name="Anju Chopra" userId="7342149b-c55b-4d1c-895e-16745df492c8" providerId="ADAL" clId="{C1952FB6-C4A6-448F-A0FF-7BBCB46E01FF}" dt="2020-03-17T09:32:32.284" v="893" actId="478"/>
          <ac:spMkLst>
            <pc:docMk/>
            <pc:sldMk cId="266888416" sldId="1889"/>
            <ac:spMk id="121" creationId="{A462675D-D0E0-4F24-BF79-EA5E639A4E2C}"/>
          </ac:spMkLst>
        </pc:spChg>
        <pc:spChg chg="mod">
          <ac:chgData name="Anju Chopra" userId="7342149b-c55b-4d1c-895e-16745df492c8" providerId="ADAL" clId="{C1952FB6-C4A6-448F-A0FF-7BBCB46E01FF}" dt="2020-03-17T09:32:38.639" v="894" actId="1076"/>
          <ac:spMkLst>
            <pc:docMk/>
            <pc:sldMk cId="266888416" sldId="1889"/>
            <ac:spMk id="241" creationId="{C6656A1E-CE21-444D-82BB-C7471DDCF372}"/>
          </ac:spMkLst>
        </pc:spChg>
        <pc:graphicFrameChg chg="del">
          <ac:chgData name="Anju Chopra" userId="7342149b-c55b-4d1c-895e-16745df492c8" providerId="ADAL" clId="{C1952FB6-C4A6-448F-A0FF-7BBCB46E01FF}" dt="2020-03-17T09:32:29.041" v="892" actId="478"/>
          <ac:graphicFrameMkLst>
            <pc:docMk/>
            <pc:sldMk cId="266888416" sldId="1889"/>
            <ac:graphicFrameMk id="2" creationId="{1A195DDD-1991-42CD-97A3-A8F01C5C614F}"/>
          </ac:graphicFrameMkLst>
        </pc:graphicFrameChg>
        <pc:graphicFrameChg chg="mod">
          <ac:chgData name="Anju Chopra" userId="7342149b-c55b-4d1c-895e-16745df492c8" providerId="ADAL" clId="{C1952FB6-C4A6-448F-A0FF-7BBCB46E01FF}" dt="2020-03-17T09:32:50.920" v="896" actId="12100"/>
          <ac:graphicFrameMkLst>
            <pc:docMk/>
            <pc:sldMk cId="266888416" sldId="1889"/>
            <ac:graphicFrameMk id="3" creationId="{96AFDC6D-898E-441B-A52E-6FEDBEE68BBD}"/>
          </ac:graphicFrameMkLst>
        </pc:graphicFrameChg>
        <pc:graphicFrameChg chg="add mod">
          <ac:chgData name="Anju Chopra" userId="7342149b-c55b-4d1c-895e-16745df492c8" providerId="ADAL" clId="{C1952FB6-C4A6-448F-A0FF-7BBCB46E01FF}" dt="2020-03-17T09:34:09.244" v="956" actId="14100"/>
          <ac:graphicFrameMkLst>
            <pc:docMk/>
            <pc:sldMk cId="266888416" sldId="1889"/>
            <ac:graphicFrameMk id="7" creationId="{241C10E0-2F7B-4894-ADBB-42C212FBB622}"/>
          </ac:graphicFrameMkLst>
        </pc:graphicFrameChg>
      </pc:sldChg>
      <pc:sldChg chg="del ord">
        <pc:chgData name="Anju Chopra" userId="7342149b-c55b-4d1c-895e-16745df492c8" providerId="ADAL" clId="{C1952FB6-C4A6-448F-A0FF-7BBCB46E01FF}" dt="2020-03-17T08:59:29.303" v="292" actId="2696"/>
        <pc:sldMkLst>
          <pc:docMk/>
          <pc:sldMk cId="2706273110" sldId="1889"/>
        </pc:sldMkLst>
      </pc:sldChg>
      <pc:sldChg chg="del">
        <pc:chgData name="Anju Chopra" userId="7342149b-c55b-4d1c-895e-16745df492c8" providerId="ADAL" clId="{C1952FB6-C4A6-448F-A0FF-7BBCB46E01FF}" dt="2020-03-17T08:59:29.252" v="290" actId="2696"/>
        <pc:sldMkLst>
          <pc:docMk/>
          <pc:sldMk cId="340362665" sldId="1890"/>
        </pc:sldMkLst>
      </pc:sldChg>
      <pc:sldChg chg="add del">
        <pc:chgData name="Anju Chopra" userId="7342149b-c55b-4d1c-895e-16745df492c8" providerId="ADAL" clId="{C1952FB6-C4A6-448F-A0FF-7BBCB46E01FF}" dt="2020-03-17T09:38:44.100" v="960" actId="2696"/>
        <pc:sldMkLst>
          <pc:docMk/>
          <pc:sldMk cId="2689027224" sldId="1890"/>
        </pc:sldMkLst>
      </pc:sldChg>
      <pc:sldChg chg="addSp delSp modSp add ord">
        <pc:chgData name="Anju Chopra" userId="7342149b-c55b-4d1c-895e-16745df492c8" providerId="ADAL" clId="{C1952FB6-C4A6-448F-A0FF-7BBCB46E01FF}" dt="2020-03-17T09:39:32.210" v="973"/>
        <pc:sldMkLst>
          <pc:docMk/>
          <pc:sldMk cId="2706430642" sldId="1890"/>
        </pc:sldMkLst>
        <pc:spChg chg="del">
          <ac:chgData name="Anju Chopra" userId="7342149b-c55b-4d1c-895e-16745df492c8" providerId="ADAL" clId="{C1952FB6-C4A6-448F-A0FF-7BBCB46E01FF}" dt="2020-03-17T09:38:55.759" v="964" actId="478"/>
          <ac:spMkLst>
            <pc:docMk/>
            <pc:sldMk cId="2706430642" sldId="1890"/>
            <ac:spMk id="6" creationId="{AA9D04E2-5E28-4C88-AB3F-20294C943520}"/>
          </ac:spMkLst>
        </pc:spChg>
        <pc:spChg chg="mod">
          <ac:chgData name="Anju Chopra" userId="7342149b-c55b-4d1c-895e-16745df492c8" providerId="ADAL" clId="{C1952FB6-C4A6-448F-A0FF-7BBCB46E01FF}" dt="2020-03-17T09:39:13.059" v="969" actId="6549"/>
          <ac:spMkLst>
            <pc:docMk/>
            <pc:sldMk cId="2706430642" sldId="1890"/>
            <ac:spMk id="241" creationId="{C6656A1E-CE21-444D-82BB-C7471DDCF372}"/>
          </ac:spMkLst>
        </pc:spChg>
        <pc:graphicFrameChg chg="add mod modGraphic">
          <ac:chgData name="Anju Chopra" userId="7342149b-c55b-4d1c-895e-16745df492c8" providerId="ADAL" clId="{C1952FB6-C4A6-448F-A0FF-7BBCB46E01FF}" dt="2020-03-17T09:39:27.590" v="972" actId="255"/>
          <ac:graphicFrameMkLst>
            <pc:docMk/>
            <pc:sldMk cId="2706430642" sldId="1890"/>
            <ac:graphicFrameMk id="2" creationId="{7DD240DB-AAA8-4B8B-A2B3-C5D770874540}"/>
          </ac:graphicFrameMkLst>
        </pc:graphicFrameChg>
        <pc:graphicFrameChg chg="del">
          <ac:chgData name="Anju Chopra" userId="7342149b-c55b-4d1c-895e-16745df492c8" providerId="ADAL" clId="{C1952FB6-C4A6-448F-A0FF-7BBCB46E01FF}" dt="2020-03-17T09:38:52.740" v="963" actId="478"/>
          <ac:graphicFrameMkLst>
            <pc:docMk/>
            <pc:sldMk cId="2706430642" sldId="1890"/>
            <ac:graphicFrameMk id="3" creationId="{96AFDC6D-898E-441B-A52E-6FEDBEE68BBD}"/>
          </ac:graphicFrameMkLst>
        </pc:graphicFrameChg>
        <pc:graphicFrameChg chg="del">
          <ac:chgData name="Anju Chopra" userId="7342149b-c55b-4d1c-895e-16745df492c8" providerId="ADAL" clId="{C1952FB6-C4A6-448F-A0FF-7BBCB46E01FF}" dt="2020-03-17T09:38:58.060" v="965" actId="478"/>
          <ac:graphicFrameMkLst>
            <pc:docMk/>
            <pc:sldMk cId="2706430642" sldId="1890"/>
            <ac:graphicFrameMk id="7" creationId="{241C10E0-2F7B-4894-ADBB-42C212FBB622}"/>
          </ac:graphicFrameMkLst>
        </pc:graphicFrameChg>
      </pc:sldChg>
      <pc:sldChg chg="del">
        <pc:chgData name="Anju Chopra" userId="7342149b-c55b-4d1c-895e-16745df492c8" providerId="ADAL" clId="{C1952FB6-C4A6-448F-A0FF-7BBCB46E01FF}" dt="2020-03-17T08:59:29.414" v="293" actId="2696"/>
        <pc:sldMkLst>
          <pc:docMk/>
          <pc:sldMk cId="3331979682" sldId="1891"/>
        </pc:sldMkLst>
      </pc:sldChg>
    </pc:docChg>
  </pc:docChgLst>
  <pc:docChgLst>
    <pc:chgData name="Anju Chopra" userId="7342149b-c55b-4d1c-895e-16745df492c8" providerId="ADAL" clId="{7ADDDB0A-A7A1-4C79-9A94-F02CC87362B4}"/>
    <pc:docChg chg="undo custSel delSld modSld">
      <pc:chgData name="Anju Chopra" userId="7342149b-c55b-4d1c-895e-16745df492c8" providerId="ADAL" clId="{7ADDDB0A-A7A1-4C79-9A94-F02CC87362B4}" dt="2020-01-07T08:28:45.964" v="117" actId="2696"/>
      <pc:docMkLst>
        <pc:docMk/>
      </pc:docMkLst>
      <pc:sldChg chg="addSp delSp modSp">
        <pc:chgData name="Anju Chopra" userId="7342149b-c55b-4d1c-895e-16745df492c8" providerId="ADAL" clId="{7ADDDB0A-A7A1-4C79-9A94-F02CC87362B4}" dt="2020-01-07T08:21:53.124" v="116"/>
        <pc:sldMkLst>
          <pc:docMk/>
          <pc:sldMk cId="707413066" sldId="1865"/>
        </pc:sldMkLst>
        <pc:spChg chg="mod">
          <ac:chgData name="Anju Chopra" userId="7342149b-c55b-4d1c-895e-16745df492c8" providerId="ADAL" clId="{7ADDDB0A-A7A1-4C79-9A94-F02CC87362B4}" dt="2020-01-07T08:17:00.821" v="93" actId="1035"/>
          <ac:spMkLst>
            <pc:docMk/>
            <pc:sldMk cId="707413066" sldId="1865"/>
            <ac:spMk id="28" creationId="{3D32E9D7-79E2-42B0-BC46-F71DF9451EC0}"/>
          </ac:spMkLst>
        </pc:spChg>
        <pc:graphicFrameChg chg="add del">
          <ac:chgData name="Anju Chopra" userId="7342149b-c55b-4d1c-895e-16745df492c8" providerId="ADAL" clId="{7ADDDB0A-A7A1-4C79-9A94-F02CC87362B4}" dt="2020-01-06T11:29:53.915" v="22"/>
          <ac:graphicFrameMkLst>
            <pc:docMk/>
            <pc:sldMk cId="707413066" sldId="1865"/>
            <ac:graphicFrameMk id="2" creationId="{25AFE3EB-53AD-4308-B9DD-4B196E5C681C}"/>
          </ac:graphicFrameMkLst>
        </pc:graphicFrameChg>
        <pc:graphicFrameChg chg="add mod modGraphic">
          <ac:chgData name="Anju Chopra" userId="7342149b-c55b-4d1c-895e-16745df492c8" providerId="ADAL" clId="{7ADDDB0A-A7A1-4C79-9A94-F02CC87362B4}" dt="2020-01-07T08:21:53.124" v="116"/>
          <ac:graphicFrameMkLst>
            <pc:docMk/>
            <pc:sldMk cId="707413066" sldId="1865"/>
            <ac:graphicFrameMk id="5" creationId="{A9F9DB1B-D714-4E36-9293-5DF5AB4730A8}"/>
          </ac:graphicFrameMkLst>
        </pc:graphicFrameChg>
        <pc:picChg chg="add del mod">
          <ac:chgData name="Anju Chopra" userId="7342149b-c55b-4d1c-895e-16745df492c8" providerId="ADAL" clId="{7ADDDB0A-A7A1-4C79-9A94-F02CC87362B4}" dt="2020-01-06T11:31:09.212" v="44"/>
          <ac:picMkLst>
            <pc:docMk/>
            <pc:sldMk cId="707413066" sldId="1865"/>
            <ac:picMk id="3" creationId="{1342ED67-317B-4CF1-A922-0A0E1A845687}"/>
          </ac:picMkLst>
        </pc:picChg>
        <pc:picChg chg="add del">
          <ac:chgData name="Anju Chopra" userId="7342149b-c55b-4d1c-895e-16745df492c8" providerId="ADAL" clId="{7ADDDB0A-A7A1-4C79-9A94-F02CC87362B4}" dt="2020-01-07T08:15:25.318" v="46" actId="478"/>
          <ac:picMkLst>
            <pc:docMk/>
            <pc:sldMk cId="707413066" sldId="1865"/>
            <ac:picMk id="4" creationId="{580913F1-E10D-4846-A4FE-A3988B3CE7B7}"/>
          </ac:picMkLst>
        </pc:picChg>
      </pc:sldChg>
      <pc:sldChg chg="del">
        <pc:chgData name="Anju Chopra" userId="7342149b-c55b-4d1c-895e-16745df492c8" providerId="ADAL" clId="{7ADDDB0A-A7A1-4C79-9A94-F02CC87362B4}" dt="2020-01-07T08:28:45.964" v="117" actId="2696"/>
        <pc:sldMkLst>
          <pc:docMk/>
          <pc:sldMk cId="2381194001" sldId="1879"/>
        </pc:sldMkLst>
      </pc:sldChg>
      <pc:sldChg chg="modSp">
        <pc:chgData name="Anju Chopra" userId="7342149b-c55b-4d1c-895e-16745df492c8" providerId="ADAL" clId="{7ADDDB0A-A7A1-4C79-9A94-F02CC87362B4}" dt="2020-01-06T09:11:17.438" v="19" actId="6549"/>
        <pc:sldMkLst>
          <pc:docMk/>
          <pc:sldMk cId="1534646989" sldId="1884"/>
        </pc:sldMkLst>
        <pc:spChg chg="mod">
          <ac:chgData name="Anju Chopra" userId="7342149b-c55b-4d1c-895e-16745df492c8" providerId="ADAL" clId="{7ADDDB0A-A7A1-4C79-9A94-F02CC87362B4}" dt="2020-01-06T09:11:17.438" v="19" actId="6549"/>
          <ac:spMkLst>
            <pc:docMk/>
            <pc:sldMk cId="1534646989" sldId="1884"/>
            <ac:spMk id="319" creationId="{91387F3A-8D66-4257-823F-84E913A95695}"/>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hyperlink" Target="https://nam01.safelinks.protection.outlook.com/?url=https%3A%2F%2Fcloud.google.com%2Fspeech-to-text%2Fdocs%2Flanguages&amp;data=01%7C01%7Canju.arora%40concentrix.com%7Cd130e837dbd14414459608d7ca4cb932%7C599e51d62f8c43478e591f795a51a98c%7C0&amp;sdata=pWLbuW8tkhJPSN3QOeSO4dryo9qQOJds1CSngFEVeLA%3D&amp;reserved=0" TargetMode="External"/><Relationship Id="rId1" Type="http://schemas.openxmlformats.org/officeDocument/2006/relationships/hyperlink" Target="https://nam01.safelinks.protection.outlook.com/?url=https%3A%2F%2Fcloud.google.com%2Ftext-to-speech%2Fdocs%2Fvoices&amp;data=01%7C01%7Canju.arora%40concentrix.com%7Cd130e837dbd14414459608d7ca4cb932%7C599e51d62f8c43478e591f795a51a98c%7C0&amp;sdata=wdWVjkjTZdxkdcSRswQGKxuIw6gDQiimiXBburnYjRo%3D&amp;reserved=0"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nam01.safelinks.protection.outlook.com/?url=https%3A%2F%2Fcloud.google.com%2Fspeech-to-text%2Fdocs%2Flanguages&amp;data=01%7C01%7Canju.arora%40concentrix.com%7Cd130e837dbd14414459608d7ca4cb932%7C599e51d62f8c43478e591f795a51a98c%7C0&amp;sdata=pWLbuW8tkhJPSN3QOeSO4dryo9qQOJds1CSngFEVeLA%3D&amp;reserved=0" TargetMode="External"/><Relationship Id="rId1" Type="http://schemas.openxmlformats.org/officeDocument/2006/relationships/hyperlink" Target="https://nam01.safelinks.protection.outlook.com/?url=https%3A%2F%2Fcloud.google.com%2Ftext-to-speech%2Fdocs%2Fvoices&amp;data=01%7C01%7Canju.arora%40concentrix.com%7Cd130e837dbd14414459608d7ca4cb932%7C599e51d62f8c43478e591f795a51a98c%7C0&amp;sdata=wdWVjkjTZdxkdcSRswQGKxuIw6gDQiimiXBburnYjRo%3D&amp;reserved=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F96054-E23D-4317-91B0-FFE308C7539E}"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EC123547-FBBD-4EA9-BDA7-85B4DE23BF50}">
      <dgm:prSet phldrT="[Text]"/>
      <dgm:spPr/>
      <dgm:t>
        <a:bodyPr/>
        <a:lstStyle/>
        <a:p>
          <a:r>
            <a:rPr lang="en-US"/>
            <a:t>IVR Integration</a:t>
          </a:r>
        </a:p>
      </dgm:t>
    </dgm:pt>
    <dgm:pt modelId="{2586E4B8-230A-40FD-B91F-C179383EE015}" type="parTrans" cxnId="{6D0D3368-7537-4517-BDFC-C2E0C0EC6632}">
      <dgm:prSet/>
      <dgm:spPr/>
      <dgm:t>
        <a:bodyPr/>
        <a:lstStyle/>
        <a:p>
          <a:endParaRPr lang="en-US"/>
        </a:p>
      </dgm:t>
    </dgm:pt>
    <dgm:pt modelId="{0330D463-0CC0-4FCC-95EC-8CF3D03D96C8}" type="sibTrans" cxnId="{6D0D3368-7537-4517-BDFC-C2E0C0EC6632}">
      <dgm:prSet/>
      <dgm:spPr/>
      <dgm:t>
        <a:bodyPr/>
        <a:lstStyle/>
        <a:p>
          <a:endParaRPr lang="en-US"/>
        </a:p>
      </dgm:t>
    </dgm:pt>
    <dgm:pt modelId="{B9923768-916F-43B3-8AEE-8992AFB00ED0}">
      <dgm:prSet phldrT="[Text]"/>
      <dgm:spPr/>
      <dgm:t>
        <a:bodyPr/>
        <a:lstStyle/>
        <a:p>
          <a:r>
            <a:rPr lang="en-US"/>
            <a:t>Support from IVR team to configure IVR on Avaya</a:t>
          </a:r>
        </a:p>
      </dgm:t>
    </dgm:pt>
    <dgm:pt modelId="{58EAC898-B243-4825-ACE6-8B478C0CB933}" type="parTrans" cxnId="{E57A84D0-C543-4B8C-9212-EB93EBFE5F90}">
      <dgm:prSet/>
      <dgm:spPr/>
      <dgm:t>
        <a:bodyPr/>
        <a:lstStyle/>
        <a:p>
          <a:endParaRPr lang="en-US"/>
        </a:p>
      </dgm:t>
    </dgm:pt>
    <dgm:pt modelId="{D2419178-6E65-496A-8CB5-B5C8366B0D8E}" type="sibTrans" cxnId="{E57A84D0-C543-4B8C-9212-EB93EBFE5F90}">
      <dgm:prSet/>
      <dgm:spPr/>
      <dgm:t>
        <a:bodyPr/>
        <a:lstStyle/>
        <a:p>
          <a:endParaRPr lang="en-US"/>
        </a:p>
      </dgm:t>
    </dgm:pt>
    <dgm:pt modelId="{A14A2B6E-4075-4B4D-9772-CD373B4E9695}">
      <dgm:prSet phldrT="[Text]"/>
      <dgm:spPr/>
      <dgm:t>
        <a:bodyPr/>
        <a:lstStyle/>
        <a:p>
          <a:r>
            <a:rPr lang="en-US"/>
            <a:t>PSTN Number</a:t>
          </a:r>
        </a:p>
      </dgm:t>
    </dgm:pt>
    <dgm:pt modelId="{665536E8-897D-40B0-9E06-DC541CA0ED8D}" type="parTrans" cxnId="{47C59785-89A9-43A7-9429-1E2E3794F19A}">
      <dgm:prSet/>
      <dgm:spPr/>
      <dgm:t>
        <a:bodyPr/>
        <a:lstStyle/>
        <a:p>
          <a:endParaRPr lang="en-US"/>
        </a:p>
      </dgm:t>
    </dgm:pt>
    <dgm:pt modelId="{D6EFA87E-2954-4DA6-9772-EB172B490C0E}" type="sibTrans" cxnId="{47C59785-89A9-43A7-9429-1E2E3794F19A}">
      <dgm:prSet/>
      <dgm:spPr/>
      <dgm:t>
        <a:bodyPr/>
        <a:lstStyle/>
        <a:p>
          <a:endParaRPr lang="en-US"/>
        </a:p>
      </dgm:t>
    </dgm:pt>
    <dgm:pt modelId="{7EC3C0C0-78B4-4B57-8D2E-7C73D9710BDA}">
      <dgm:prSet phldrT="[Text]"/>
      <dgm:spPr/>
      <dgm:t>
        <a:bodyPr/>
        <a:lstStyle/>
        <a:p>
          <a:r>
            <a:rPr lang="en-US"/>
            <a:t>Support from voice team to provide PSTN number for voice bot</a:t>
          </a:r>
        </a:p>
      </dgm:t>
    </dgm:pt>
    <dgm:pt modelId="{90DC2061-500D-4359-B26B-BF58EF888DEC}" type="parTrans" cxnId="{7EDF9434-69C1-4585-81BB-5B0A02C9CF79}">
      <dgm:prSet/>
      <dgm:spPr/>
      <dgm:t>
        <a:bodyPr/>
        <a:lstStyle/>
        <a:p>
          <a:endParaRPr lang="en-US"/>
        </a:p>
      </dgm:t>
    </dgm:pt>
    <dgm:pt modelId="{A090C272-5CEC-4D95-B6B5-85A023F6064E}" type="sibTrans" cxnId="{7EDF9434-69C1-4585-81BB-5B0A02C9CF79}">
      <dgm:prSet/>
      <dgm:spPr/>
      <dgm:t>
        <a:bodyPr/>
        <a:lstStyle/>
        <a:p>
          <a:endParaRPr lang="en-US"/>
        </a:p>
      </dgm:t>
    </dgm:pt>
    <dgm:pt modelId="{9794AE39-9F49-4AB5-8CC7-92656289F133}">
      <dgm:prSet phldrT="[Text]"/>
      <dgm:spPr/>
      <dgm:t>
        <a:bodyPr/>
        <a:lstStyle/>
        <a:p>
          <a:r>
            <a:rPr lang="en-US"/>
            <a:t>Languages Support </a:t>
          </a:r>
        </a:p>
      </dgm:t>
    </dgm:pt>
    <dgm:pt modelId="{C773EA2D-4C8C-42ED-87C4-F0E306F068F4}" type="parTrans" cxnId="{74A7BC38-AAC1-48CD-9B85-89EE8DBFE589}">
      <dgm:prSet/>
      <dgm:spPr/>
      <dgm:t>
        <a:bodyPr/>
        <a:lstStyle/>
        <a:p>
          <a:endParaRPr lang="en-US"/>
        </a:p>
      </dgm:t>
    </dgm:pt>
    <dgm:pt modelId="{E0D18C6F-8069-43B7-A4FF-D45532E335FF}" type="sibTrans" cxnId="{74A7BC38-AAC1-48CD-9B85-89EE8DBFE589}">
      <dgm:prSet/>
      <dgm:spPr/>
      <dgm:t>
        <a:bodyPr/>
        <a:lstStyle/>
        <a:p>
          <a:endParaRPr lang="en-US"/>
        </a:p>
      </dgm:t>
    </dgm:pt>
    <dgm:pt modelId="{811635CC-4957-43B3-9AF4-5F4F60B14084}">
      <dgm:prSet phldrT="[Text]"/>
      <dgm:spPr/>
      <dgm:t>
        <a:bodyPr/>
        <a:lstStyle/>
        <a:p>
          <a:pPr>
            <a:buFont typeface="Calibri" panose="020F0502020204030204" pitchFamily="34" charset="0"/>
            <a:buChar char="-"/>
          </a:pPr>
          <a:r>
            <a:rPr lang="en-US" err="1"/>
            <a:t>Voicebot</a:t>
          </a:r>
          <a:r>
            <a:rPr lang="en-US"/>
            <a:t> support over 30 languages.  (Refer link</a:t>
          </a:r>
          <a:r>
            <a:rPr lang="en-US">
              <a:hlinkClick xmlns:r="http://schemas.openxmlformats.org/officeDocument/2006/relationships" r:id="rId1"/>
            </a:rPr>
            <a:t>https://cloud.google.com/text-to-speech/docs/voices</a:t>
          </a:r>
          <a:r>
            <a:rPr lang="en-US"/>
            <a:t>, </a:t>
          </a:r>
          <a:r>
            <a:rPr lang="en-US">
              <a:hlinkClick xmlns:r="http://schemas.openxmlformats.org/officeDocument/2006/relationships" r:id="rId2"/>
            </a:rPr>
            <a:t>https://cloud.google.com/speech-to-text/docs/languages</a:t>
          </a:r>
          <a:r>
            <a:rPr lang="en-US"/>
            <a:t>)</a:t>
          </a:r>
        </a:p>
      </dgm:t>
    </dgm:pt>
    <dgm:pt modelId="{CE8FF46A-DB2B-44B8-B69C-2DDDCBE73C71}" type="parTrans" cxnId="{72F0556A-DF8E-4476-9DF9-1FAE9FFFB828}">
      <dgm:prSet/>
      <dgm:spPr/>
      <dgm:t>
        <a:bodyPr/>
        <a:lstStyle/>
        <a:p>
          <a:endParaRPr lang="en-US"/>
        </a:p>
      </dgm:t>
    </dgm:pt>
    <dgm:pt modelId="{EC7B622A-2360-47A5-A036-F9D45EB2A555}" type="sibTrans" cxnId="{72F0556A-DF8E-4476-9DF9-1FAE9FFFB828}">
      <dgm:prSet/>
      <dgm:spPr/>
      <dgm:t>
        <a:bodyPr/>
        <a:lstStyle/>
        <a:p>
          <a:endParaRPr lang="en-US"/>
        </a:p>
      </dgm:t>
    </dgm:pt>
    <dgm:pt modelId="{E3EA7EA0-77E2-47C6-B03B-76C04F214B4E}" type="pres">
      <dgm:prSet presAssocID="{C2F96054-E23D-4317-91B0-FFE308C7539E}" presName="Name0" presStyleCnt="0">
        <dgm:presLayoutVars>
          <dgm:dir/>
          <dgm:animLvl val="lvl"/>
          <dgm:resizeHandles val="exact"/>
        </dgm:presLayoutVars>
      </dgm:prSet>
      <dgm:spPr/>
    </dgm:pt>
    <dgm:pt modelId="{BA9F23FE-DC27-41F2-899D-79FE55F3FDC6}" type="pres">
      <dgm:prSet presAssocID="{9794AE39-9F49-4AB5-8CC7-92656289F133}" presName="boxAndChildren" presStyleCnt="0"/>
      <dgm:spPr/>
    </dgm:pt>
    <dgm:pt modelId="{B77EAE13-7438-47FB-B87E-430125DC64D0}" type="pres">
      <dgm:prSet presAssocID="{9794AE39-9F49-4AB5-8CC7-92656289F133}" presName="parentTextBox" presStyleLbl="node1" presStyleIdx="0" presStyleCnt="3"/>
      <dgm:spPr/>
    </dgm:pt>
    <dgm:pt modelId="{4C15FABF-7A0B-40DA-BA86-C7378E3595C3}" type="pres">
      <dgm:prSet presAssocID="{9794AE39-9F49-4AB5-8CC7-92656289F133}" presName="entireBox" presStyleLbl="node1" presStyleIdx="0" presStyleCnt="3"/>
      <dgm:spPr/>
    </dgm:pt>
    <dgm:pt modelId="{D3BB5E51-A37A-4DDE-83F2-58C8DB9278F7}" type="pres">
      <dgm:prSet presAssocID="{9794AE39-9F49-4AB5-8CC7-92656289F133}" presName="descendantBox" presStyleCnt="0"/>
      <dgm:spPr/>
    </dgm:pt>
    <dgm:pt modelId="{6909A4E3-68EE-4C6C-B65D-5EB377D0C0BA}" type="pres">
      <dgm:prSet presAssocID="{811635CC-4957-43B3-9AF4-5F4F60B14084}" presName="childTextBox" presStyleLbl="fgAccFollowNode1" presStyleIdx="0" presStyleCnt="3">
        <dgm:presLayoutVars>
          <dgm:bulletEnabled val="1"/>
        </dgm:presLayoutVars>
      </dgm:prSet>
      <dgm:spPr/>
    </dgm:pt>
    <dgm:pt modelId="{F93634B0-B58A-42F4-921E-D3E9DCBB85FA}" type="pres">
      <dgm:prSet presAssocID="{D6EFA87E-2954-4DA6-9772-EB172B490C0E}" presName="sp" presStyleCnt="0"/>
      <dgm:spPr/>
    </dgm:pt>
    <dgm:pt modelId="{8C92C0F4-0AEF-462B-98A7-1E020EF0660E}" type="pres">
      <dgm:prSet presAssocID="{A14A2B6E-4075-4B4D-9772-CD373B4E9695}" presName="arrowAndChildren" presStyleCnt="0"/>
      <dgm:spPr/>
    </dgm:pt>
    <dgm:pt modelId="{7DEB120D-2B2B-4CE2-B785-FAFACB38A68D}" type="pres">
      <dgm:prSet presAssocID="{A14A2B6E-4075-4B4D-9772-CD373B4E9695}" presName="parentTextArrow" presStyleLbl="node1" presStyleIdx="0" presStyleCnt="3"/>
      <dgm:spPr/>
    </dgm:pt>
    <dgm:pt modelId="{4522D6E1-4213-4776-9E90-447D312C2401}" type="pres">
      <dgm:prSet presAssocID="{A14A2B6E-4075-4B4D-9772-CD373B4E9695}" presName="arrow" presStyleLbl="node1" presStyleIdx="1" presStyleCnt="3"/>
      <dgm:spPr/>
    </dgm:pt>
    <dgm:pt modelId="{B2777CEE-4980-4AAF-A9B7-B63C1B89BC6D}" type="pres">
      <dgm:prSet presAssocID="{A14A2B6E-4075-4B4D-9772-CD373B4E9695}" presName="descendantArrow" presStyleCnt="0"/>
      <dgm:spPr/>
    </dgm:pt>
    <dgm:pt modelId="{33BA0A2F-253B-40FB-9DE4-DA7A53E24D5B}" type="pres">
      <dgm:prSet presAssocID="{7EC3C0C0-78B4-4B57-8D2E-7C73D9710BDA}" presName="childTextArrow" presStyleLbl="fgAccFollowNode1" presStyleIdx="1" presStyleCnt="3">
        <dgm:presLayoutVars>
          <dgm:bulletEnabled val="1"/>
        </dgm:presLayoutVars>
      </dgm:prSet>
      <dgm:spPr/>
    </dgm:pt>
    <dgm:pt modelId="{32BA196F-6C6B-414F-BFC5-282D78744F3A}" type="pres">
      <dgm:prSet presAssocID="{0330D463-0CC0-4FCC-95EC-8CF3D03D96C8}" presName="sp" presStyleCnt="0"/>
      <dgm:spPr/>
    </dgm:pt>
    <dgm:pt modelId="{329A4902-52E9-4364-9A4C-7C7FA2B640DC}" type="pres">
      <dgm:prSet presAssocID="{EC123547-FBBD-4EA9-BDA7-85B4DE23BF50}" presName="arrowAndChildren" presStyleCnt="0"/>
      <dgm:spPr/>
    </dgm:pt>
    <dgm:pt modelId="{601E4CA2-4BEA-4E30-8BB9-2CAC216164EC}" type="pres">
      <dgm:prSet presAssocID="{EC123547-FBBD-4EA9-BDA7-85B4DE23BF50}" presName="parentTextArrow" presStyleLbl="node1" presStyleIdx="1" presStyleCnt="3"/>
      <dgm:spPr/>
    </dgm:pt>
    <dgm:pt modelId="{3643C48F-475C-4CD5-98AA-C842F77E4EB9}" type="pres">
      <dgm:prSet presAssocID="{EC123547-FBBD-4EA9-BDA7-85B4DE23BF50}" presName="arrow" presStyleLbl="node1" presStyleIdx="2" presStyleCnt="3"/>
      <dgm:spPr/>
    </dgm:pt>
    <dgm:pt modelId="{E8963707-13B0-4E9C-B05B-0B1A2C908A80}" type="pres">
      <dgm:prSet presAssocID="{EC123547-FBBD-4EA9-BDA7-85B4DE23BF50}" presName="descendantArrow" presStyleCnt="0"/>
      <dgm:spPr/>
    </dgm:pt>
    <dgm:pt modelId="{43AD6474-EA44-4C15-8D49-3A2E0AD3FA65}" type="pres">
      <dgm:prSet presAssocID="{B9923768-916F-43B3-8AEE-8992AFB00ED0}" presName="childTextArrow" presStyleLbl="fgAccFollowNode1" presStyleIdx="2" presStyleCnt="3">
        <dgm:presLayoutVars>
          <dgm:bulletEnabled val="1"/>
        </dgm:presLayoutVars>
      </dgm:prSet>
      <dgm:spPr/>
    </dgm:pt>
  </dgm:ptLst>
  <dgm:cxnLst>
    <dgm:cxn modelId="{9A2C1B0D-6EF4-4416-AAC4-F2E720F92EEF}" type="presOf" srcId="{B9923768-916F-43B3-8AEE-8992AFB00ED0}" destId="{43AD6474-EA44-4C15-8D49-3A2E0AD3FA65}" srcOrd="0" destOrd="0" presId="urn:microsoft.com/office/officeart/2005/8/layout/process4"/>
    <dgm:cxn modelId="{13EA7916-2515-4987-BC7D-5AF502CCF5C6}" type="presOf" srcId="{7EC3C0C0-78B4-4B57-8D2E-7C73D9710BDA}" destId="{33BA0A2F-253B-40FB-9DE4-DA7A53E24D5B}" srcOrd="0" destOrd="0" presId="urn:microsoft.com/office/officeart/2005/8/layout/process4"/>
    <dgm:cxn modelId="{26C8F925-2CA3-4768-B2FE-7DD8AAA20F2B}" type="presOf" srcId="{9794AE39-9F49-4AB5-8CC7-92656289F133}" destId="{B77EAE13-7438-47FB-B87E-430125DC64D0}" srcOrd="0" destOrd="0" presId="urn:microsoft.com/office/officeart/2005/8/layout/process4"/>
    <dgm:cxn modelId="{ED21EA28-DB1C-4640-A095-91A22F1BBA25}" type="presOf" srcId="{9794AE39-9F49-4AB5-8CC7-92656289F133}" destId="{4C15FABF-7A0B-40DA-BA86-C7378E3595C3}" srcOrd="1" destOrd="0" presId="urn:microsoft.com/office/officeart/2005/8/layout/process4"/>
    <dgm:cxn modelId="{7EDF9434-69C1-4585-81BB-5B0A02C9CF79}" srcId="{A14A2B6E-4075-4B4D-9772-CD373B4E9695}" destId="{7EC3C0C0-78B4-4B57-8D2E-7C73D9710BDA}" srcOrd="0" destOrd="0" parTransId="{90DC2061-500D-4359-B26B-BF58EF888DEC}" sibTransId="{A090C272-5CEC-4D95-B6B5-85A023F6064E}"/>
    <dgm:cxn modelId="{74A7BC38-AAC1-48CD-9B85-89EE8DBFE589}" srcId="{C2F96054-E23D-4317-91B0-FFE308C7539E}" destId="{9794AE39-9F49-4AB5-8CC7-92656289F133}" srcOrd="2" destOrd="0" parTransId="{C773EA2D-4C8C-42ED-87C4-F0E306F068F4}" sibTransId="{E0D18C6F-8069-43B7-A4FF-D45532E335FF}"/>
    <dgm:cxn modelId="{48FCBA5D-3DF0-4D77-A675-E14A22FF73FA}" type="presOf" srcId="{A14A2B6E-4075-4B4D-9772-CD373B4E9695}" destId="{7DEB120D-2B2B-4CE2-B785-FAFACB38A68D}" srcOrd="0" destOrd="0" presId="urn:microsoft.com/office/officeart/2005/8/layout/process4"/>
    <dgm:cxn modelId="{6D0D3368-7537-4517-BDFC-C2E0C0EC6632}" srcId="{C2F96054-E23D-4317-91B0-FFE308C7539E}" destId="{EC123547-FBBD-4EA9-BDA7-85B4DE23BF50}" srcOrd="0" destOrd="0" parTransId="{2586E4B8-230A-40FD-B91F-C179383EE015}" sibTransId="{0330D463-0CC0-4FCC-95EC-8CF3D03D96C8}"/>
    <dgm:cxn modelId="{92252D49-F7FB-4ED7-9215-12EB083DDAAE}" type="presOf" srcId="{811635CC-4957-43B3-9AF4-5F4F60B14084}" destId="{6909A4E3-68EE-4C6C-B65D-5EB377D0C0BA}" srcOrd="0" destOrd="0" presId="urn:microsoft.com/office/officeart/2005/8/layout/process4"/>
    <dgm:cxn modelId="{72F0556A-DF8E-4476-9DF9-1FAE9FFFB828}" srcId="{9794AE39-9F49-4AB5-8CC7-92656289F133}" destId="{811635CC-4957-43B3-9AF4-5F4F60B14084}" srcOrd="0" destOrd="0" parTransId="{CE8FF46A-DB2B-44B8-B69C-2DDDCBE73C71}" sibTransId="{EC7B622A-2360-47A5-A036-F9D45EB2A555}"/>
    <dgm:cxn modelId="{98DDD973-D1C8-4313-BC53-A7F76D1E817A}" type="presOf" srcId="{EC123547-FBBD-4EA9-BDA7-85B4DE23BF50}" destId="{601E4CA2-4BEA-4E30-8BB9-2CAC216164EC}" srcOrd="0" destOrd="0" presId="urn:microsoft.com/office/officeart/2005/8/layout/process4"/>
    <dgm:cxn modelId="{47C59785-89A9-43A7-9429-1E2E3794F19A}" srcId="{C2F96054-E23D-4317-91B0-FFE308C7539E}" destId="{A14A2B6E-4075-4B4D-9772-CD373B4E9695}" srcOrd="1" destOrd="0" parTransId="{665536E8-897D-40B0-9E06-DC541CA0ED8D}" sibTransId="{D6EFA87E-2954-4DA6-9772-EB172B490C0E}"/>
    <dgm:cxn modelId="{652C3895-9FEC-45B4-8330-5E6A8FDBD805}" type="presOf" srcId="{C2F96054-E23D-4317-91B0-FFE308C7539E}" destId="{E3EA7EA0-77E2-47C6-B03B-76C04F214B4E}" srcOrd="0" destOrd="0" presId="urn:microsoft.com/office/officeart/2005/8/layout/process4"/>
    <dgm:cxn modelId="{8955869A-8AD3-404A-8A1A-C6756EFD1495}" type="presOf" srcId="{EC123547-FBBD-4EA9-BDA7-85B4DE23BF50}" destId="{3643C48F-475C-4CD5-98AA-C842F77E4EB9}" srcOrd="1" destOrd="0" presId="urn:microsoft.com/office/officeart/2005/8/layout/process4"/>
    <dgm:cxn modelId="{F890F0C2-BEBB-40D9-984B-C496863BC729}" type="presOf" srcId="{A14A2B6E-4075-4B4D-9772-CD373B4E9695}" destId="{4522D6E1-4213-4776-9E90-447D312C2401}" srcOrd="1" destOrd="0" presId="urn:microsoft.com/office/officeart/2005/8/layout/process4"/>
    <dgm:cxn modelId="{E57A84D0-C543-4B8C-9212-EB93EBFE5F90}" srcId="{EC123547-FBBD-4EA9-BDA7-85B4DE23BF50}" destId="{B9923768-916F-43B3-8AEE-8992AFB00ED0}" srcOrd="0" destOrd="0" parTransId="{58EAC898-B243-4825-ACE6-8B478C0CB933}" sibTransId="{D2419178-6E65-496A-8CB5-B5C8366B0D8E}"/>
    <dgm:cxn modelId="{69EDFB1D-E099-4037-87CF-B7545775B94A}" type="presParOf" srcId="{E3EA7EA0-77E2-47C6-B03B-76C04F214B4E}" destId="{BA9F23FE-DC27-41F2-899D-79FE55F3FDC6}" srcOrd="0" destOrd="0" presId="urn:microsoft.com/office/officeart/2005/8/layout/process4"/>
    <dgm:cxn modelId="{8B689C79-A719-442A-89E1-65B32E607200}" type="presParOf" srcId="{BA9F23FE-DC27-41F2-899D-79FE55F3FDC6}" destId="{B77EAE13-7438-47FB-B87E-430125DC64D0}" srcOrd="0" destOrd="0" presId="urn:microsoft.com/office/officeart/2005/8/layout/process4"/>
    <dgm:cxn modelId="{F8A7A7F5-6B7C-461F-8797-9D4B4D623D65}" type="presParOf" srcId="{BA9F23FE-DC27-41F2-899D-79FE55F3FDC6}" destId="{4C15FABF-7A0B-40DA-BA86-C7378E3595C3}" srcOrd="1" destOrd="0" presId="urn:microsoft.com/office/officeart/2005/8/layout/process4"/>
    <dgm:cxn modelId="{F307DD36-2BA8-4095-BE30-3E7DED278667}" type="presParOf" srcId="{BA9F23FE-DC27-41F2-899D-79FE55F3FDC6}" destId="{D3BB5E51-A37A-4DDE-83F2-58C8DB9278F7}" srcOrd="2" destOrd="0" presId="urn:microsoft.com/office/officeart/2005/8/layout/process4"/>
    <dgm:cxn modelId="{74E138C2-3A43-4B92-9843-1FC93F51D3C3}" type="presParOf" srcId="{D3BB5E51-A37A-4DDE-83F2-58C8DB9278F7}" destId="{6909A4E3-68EE-4C6C-B65D-5EB377D0C0BA}" srcOrd="0" destOrd="0" presId="urn:microsoft.com/office/officeart/2005/8/layout/process4"/>
    <dgm:cxn modelId="{ECBDA970-AAD1-4179-9936-79303203EEFF}" type="presParOf" srcId="{E3EA7EA0-77E2-47C6-B03B-76C04F214B4E}" destId="{F93634B0-B58A-42F4-921E-D3E9DCBB85FA}" srcOrd="1" destOrd="0" presId="urn:microsoft.com/office/officeart/2005/8/layout/process4"/>
    <dgm:cxn modelId="{7E1BC91F-23FD-44BC-8518-1ABB2BB16E08}" type="presParOf" srcId="{E3EA7EA0-77E2-47C6-B03B-76C04F214B4E}" destId="{8C92C0F4-0AEF-462B-98A7-1E020EF0660E}" srcOrd="2" destOrd="0" presId="urn:microsoft.com/office/officeart/2005/8/layout/process4"/>
    <dgm:cxn modelId="{B25A610A-0C48-49DF-949C-69A6FE181D50}" type="presParOf" srcId="{8C92C0F4-0AEF-462B-98A7-1E020EF0660E}" destId="{7DEB120D-2B2B-4CE2-B785-FAFACB38A68D}" srcOrd="0" destOrd="0" presId="urn:microsoft.com/office/officeart/2005/8/layout/process4"/>
    <dgm:cxn modelId="{AAA0CAA0-65F5-441A-AF9A-CF0B6501B2D5}" type="presParOf" srcId="{8C92C0F4-0AEF-462B-98A7-1E020EF0660E}" destId="{4522D6E1-4213-4776-9E90-447D312C2401}" srcOrd="1" destOrd="0" presId="urn:microsoft.com/office/officeart/2005/8/layout/process4"/>
    <dgm:cxn modelId="{6B788B90-5D41-499F-99DD-B718840D26B0}" type="presParOf" srcId="{8C92C0F4-0AEF-462B-98A7-1E020EF0660E}" destId="{B2777CEE-4980-4AAF-A9B7-B63C1B89BC6D}" srcOrd="2" destOrd="0" presId="urn:microsoft.com/office/officeart/2005/8/layout/process4"/>
    <dgm:cxn modelId="{68B326B5-8485-4008-9C65-4A62C49ECD7A}" type="presParOf" srcId="{B2777CEE-4980-4AAF-A9B7-B63C1B89BC6D}" destId="{33BA0A2F-253B-40FB-9DE4-DA7A53E24D5B}" srcOrd="0" destOrd="0" presId="urn:microsoft.com/office/officeart/2005/8/layout/process4"/>
    <dgm:cxn modelId="{7D9B0969-4BC0-4BF6-9764-FE68A69AE558}" type="presParOf" srcId="{E3EA7EA0-77E2-47C6-B03B-76C04F214B4E}" destId="{32BA196F-6C6B-414F-BFC5-282D78744F3A}" srcOrd="3" destOrd="0" presId="urn:microsoft.com/office/officeart/2005/8/layout/process4"/>
    <dgm:cxn modelId="{BB793B84-ECFB-43A4-A59E-447744DBE8DB}" type="presParOf" srcId="{E3EA7EA0-77E2-47C6-B03B-76C04F214B4E}" destId="{329A4902-52E9-4364-9A4C-7C7FA2B640DC}" srcOrd="4" destOrd="0" presId="urn:microsoft.com/office/officeart/2005/8/layout/process4"/>
    <dgm:cxn modelId="{45251AF8-0C24-4673-B88B-10909E2560CE}" type="presParOf" srcId="{329A4902-52E9-4364-9A4C-7C7FA2B640DC}" destId="{601E4CA2-4BEA-4E30-8BB9-2CAC216164EC}" srcOrd="0" destOrd="0" presId="urn:microsoft.com/office/officeart/2005/8/layout/process4"/>
    <dgm:cxn modelId="{98ACEDB0-2A1A-475B-982F-FB55C92DA890}" type="presParOf" srcId="{329A4902-52E9-4364-9A4C-7C7FA2B640DC}" destId="{3643C48F-475C-4CD5-98AA-C842F77E4EB9}" srcOrd="1" destOrd="0" presId="urn:microsoft.com/office/officeart/2005/8/layout/process4"/>
    <dgm:cxn modelId="{9588E420-0E9A-4501-9D82-59164CB48E0E}" type="presParOf" srcId="{329A4902-52E9-4364-9A4C-7C7FA2B640DC}" destId="{E8963707-13B0-4E9C-B05B-0B1A2C908A80}" srcOrd="2" destOrd="0" presId="urn:microsoft.com/office/officeart/2005/8/layout/process4"/>
    <dgm:cxn modelId="{4C978827-76B4-4504-8C22-67218DE1806B}" type="presParOf" srcId="{E8963707-13B0-4E9C-B05B-0B1A2C908A80}" destId="{43AD6474-EA44-4C15-8D49-3A2E0AD3FA6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9D8AA-8D84-4AAA-9471-4527EDA462B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4EB0DC6-0A3B-4377-B139-903F6DDF8070}">
      <dgm:prSet phldrT="[Text]"/>
      <dgm:spPr/>
      <dgm:t>
        <a:bodyPr/>
        <a:lstStyle/>
        <a:p>
          <a:pPr>
            <a:buFont typeface="Calibri" panose="020F0502020204030204" pitchFamily="34" charset="0"/>
            <a:buChar char="-"/>
          </a:pPr>
          <a:r>
            <a:rPr lang="en-US"/>
            <a:t>WhatsApp Business account/number to be provided by client</a:t>
          </a:r>
        </a:p>
      </dgm:t>
    </dgm:pt>
    <dgm:pt modelId="{E273B80F-07AD-4A0A-8F64-2ED86A05430F}" type="parTrans" cxnId="{5152B25E-079B-4D7D-9FC9-9A39B0D5A66C}">
      <dgm:prSet/>
      <dgm:spPr/>
      <dgm:t>
        <a:bodyPr/>
        <a:lstStyle/>
        <a:p>
          <a:endParaRPr lang="en-US"/>
        </a:p>
      </dgm:t>
    </dgm:pt>
    <dgm:pt modelId="{453C69CF-F8C0-4DFA-93BF-284E6BAA6298}" type="sibTrans" cxnId="{5152B25E-079B-4D7D-9FC9-9A39B0D5A66C}">
      <dgm:prSet/>
      <dgm:spPr/>
      <dgm:t>
        <a:bodyPr/>
        <a:lstStyle/>
        <a:p>
          <a:endParaRPr lang="en-US"/>
        </a:p>
      </dgm:t>
    </dgm:pt>
    <dgm:pt modelId="{77FD906A-9DA8-47D1-B896-27AFD94E67D6}" type="pres">
      <dgm:prSet presAssocID="{6919D8AA-8D84-4AAA-9471-4527EDA462B9}" presName="linear" presStyleCnt="0">
        <dgm:presLayoutVars>
          <dgm:dir/>
          <dgm:animLvl val="lvl"/>
          <dgm:resizeHandles val="exact"/>
        </dgm:presLayoutVars>
      </dgm:prSet>
      <dgm:spPr/>
    </dgm:pt>
    <dgm:pt modelId="{D7B3AEF3-17A1-4B09-A1A2-D8123A94C44F}" type="pres">
      <dgm:prSet presAssocID="{B4EB0DC6-0A3B-4377-B139-903F6DDF8070}" presName="parentLin" presStyleCnt="0"/>
      <dgm:spPr/>
    </dgm:pt>
    <dgm:pt modelId="{9BC7FA1C-873B-4303-BF55-CFE9320E5990}" type="pres">
      <dgm:prSet presAssocID="{B4EB0DC6-0A3B-4377-B139-903F6DDF8070}" presName="parentLeftMargin" presStyleLbl="node1" presStyleIdx="0" presStyleCnt="1"/>
      <dgm:spPr/>
    </dgm:pt>
    <dgm:pt modelId="{80CCA17E-7A49-4F89-A913-444A80DB155B}" type="pres">
      <dgm:prSet presAssocID="{B4EB0DC6-0A3B-4377-B139-903F6DDF8070}" presName="parentText" presStyleLbl="node1" presStyleIdx="0" presStyleCnt="1">
        <dgm:presLayoutVars>
          <dgm:chMax val="0"/>
          <dgm:bulletEnabled val="1"/>
        </dgm:presLayoutVars>
      </dgm:prSet>
      <dgm:spPr/>
    </dgm:pt>
    <dgm:pt modelId="{495C9E1B-F66D-424D-9B94-55159BF6C1CC}" type="pres">
      <dgm:prSet presAssocID="{B4EB0DC6-0A3B-4377-B139-903F6DDF8070}" presName="negativeSpace" presStyleCnt="0"/>
      <dgm:spPr/>
    </dgm:pt>
    <dgm:pt modelId="{089CB118-C98F-485A-83B8-37BD8C739AFE}" type="pres">
      <dgm:prSet presAssocID="{B4EB0DC6-0A3B-4377-B139-903F6DDF8070}" presName="childText" presStyleLbl="conFgAcc1" presStyleIdx="0" presStyleCnt="1">
        <dgm:presLayoutVars>
          <dgm:bulletEnabled val="1"/>
        </dgm:presLayoutVars>
      </dgm:prSet>
      <dgm:spPr/>
    </dgm:pt>
  </dgm:ptLst>
  <dgm:cxnLst>
    <dgm:cxn modelId="{5152B25E-079B-4D7D-9FC9-9A39B0D5A66C}" srcId="{6919D8AA-8D84-4AAA-9471-4527EDA462B9}" destId="{B4EB0DC6-0A3B-4377-B139-903F6DDF8070}" srcOrd="0" destOrd="0" parTransId="{E273B80F-07AD-4A0A-8F64-2ED86A05430F}" sibTransId="{453C69CF-F8C0-4DFA-93BF-284E6BAA6298}"/>
    <dgm:cxn modelId="{DDFFEA62-75E3-42D7-BE8A-2A0F737D3886}" type="presOf" srcId="{B4EB0DC6-0A3B-4377-B139-903F6DDF8070}" destId="{9BC7FA1C-873B-4303-BF55-CFE9320E5990}" srcOrd="0" destOrd="0" presId="urn:microsoft.com/office/officeart/2005/8/layout/list1"/>
    <dgm:cxn modelId="{83B5DEB8-56F9-40A6-95DB-44D05A00C528}" type="presOf" srcId="{6919D8AA-8D84-4AAA-9471-4527EDA462B9}" destId="{77FD906A-9DA8-47D1-B896-27AFD94E67D6}" srcOrd="0" destOrd="0" presId="urn:microsoft.com/office/officeart/2005/8/layout/list1"/>
    <dgm:cxn modelId="{ABA4CFDA-D7FB-48FA-BE44-E81A5872BC2E}" type="presOf" srcId="{B4EB0DC6-0A3B-4377-B139-903F6DDF8070}" destId="{80CCA17E-7A49-4F89-A913-444A80DB155B}" srcOrd="1" destOrd="0" presId="urn:microsoft.com/office/officeart/2005/8/layout/list1"/>
    <dgm:cxn modelId="{58C2A1DE-991F-4468-B530-954DD70EC646}" type="presParOf" srcId="{77FD906A-9DA8-47D1-B896-27AFD94E67D6}" destId="{D7B3AEF3-17A1-4B09-A1A2-D8123A94C44F}" srcOrd="0" destOrd="0" presId="urn:microsoft.com/office/officeart/2005/8/layout/list1"/>
    <dgm:cxn modelId="{284D19CA-FD7F-45D8-87F2-4A600A73DC0D}" type="presParOf" srcId="{D7B3AEF3-17A1-4B09-A1A2-D8123A94C44F}" destId="{9BC7FA1C-873B-4303-BF55-CFE9320E5990}" srcOrd="0" destOrd="0" presId="urn:microsoft.com/office/officeart/2005/8/layout/list1"/>
    <dgm:cxn modelId="{29422668-EBFA-4D0E-935A-F77A2B8523D1}" type="presParOf" srcId="{D7B3AEF3-17A1-4B09-A1A2-D8123A94C44F}" destId="{80CCA17E-7A49-4F89-A913-444A80DB155B}" srcOrd="1" destOrd="0" presId="urn:microsoft.com/office/officeart/2005/8/layout/list1"/>
    <dgm:cxn modelId="{2D562488-2EE3-40D2-9B50-D5C409EAFFF4}" type="presParOf" srcId="{77FD906A-9DA8-47D1-B896-27AFD94E67D6}" destId="{495C9E1B-F66D-424D-9B94-55159BF6C1CC}" srcOrd="1" destOrd="0" presId="urn:microsoft.com/office/officeart/2005/8/layout/list1"/>
    <dgm:cxn modelId="{1A1C20D5-582C-4CB6-BFEF-2A6871FF04C4}" type="presParOf" srcId="{77FD906A-9DA8-47D1-B896-27AFD94E67D6}" destId="{089CB118-C98F-485A-83B8-37BD8C739AF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19D8AA-8D84-4AAA-9471-4527EDA462B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4EB0DC6-0A3B-4377-B139-903F6DDF8070}">
      <dgm:prSet phldrT="[Text]"/>
      <dgm:spPr/>
      <dgm:t>
        <a:bodyPr/>
        <a:lstStyle/>
        <a:p>
          <a:pPr>
            <a:buFont typeface="Calibri" panose="020F0502020204030204" pitchFamily="34" charset="0"/>
            <a:buChar char="-"/>
          </a:pPr>
          <a:r>
            <a:rPr lang="en-US"/>
            <a:t>SMS API availability from Deepak KL’s team</a:t>
          </a:r>
        </a:p>
      </dgm:t>
    </dgm:pt>
    <dgm:pt modelId="{E273B80F-07AD-4A0A-8F64-2ED86A05430F}" type="parTrans" cxnId="{5152B25E-079B-4D7D-9FC9-9A39B0D5A66C}">
      <dgm:prSet/>
      <dgm:spPr/>
      <dgm:t>
        <a:bodyPr/>
        <a:lstStyle/>
        <a:p>
          <a:endParaRPr lang="en-US"/>
        </a:p>
      </dgm:t>
    </dgm:pt>
    <dgm:pt modelId="{453C69CF-F8C0-4DFA-93BF-284E6BAA6298}" type="sibTrans" cxnId="{5152B25E-079B-4D7D-9FC9-9A39B0D5A66C}">
      <dgm:prSet/>
      <dgm:spPr/>
      <dgm:t>
        <a:bodyPr/>
        <a:lstStyle/>
        <a:p>
          <a:endParaRPr lang="en-US"/>
        </a:p>
      </dgm:t>
    </dgm:pt>
    <dgm:pt modelId="{77FD906A-9DA8-47D1-B896-27AFD94E67D6}" type="pres">
      <dgm:prSet presAssocID="{6919D8AA-8D84-4AAA-9471-4527EDA462B9}" presName="linear" presStyleCnt="0">
        <dgm:presLayoutVars>
          <dgm:dir/>
          <dgm:animLvl val="lvl"/>
          <dgm:resizeHandles val="exact"/>
        </dgm:presLayoutVars>
      </dgm:prSet>
      <dgm:spPr/>
    </dgm:pt>
    <dgm:pt modelId="{D7B3AEF3-17A1-4B09-A1A2-D8123A94C44F}" type="pres">
      <dgm:prSet presAssocID="{B4EB0DC6-0A3B-4377-B139-903F6DDF8070}" presName="parentLin" presStyleCnt="0"/>
      <dgm:spPr/>
    </dgm:pt>
    <dgm:pt modelId="{9BC7FA1C-873B-4303-BF55-CFE9320E5990}" type="pres">
      <dgm:prSet presAssocID="{B4EB0DC6-0A3B-4377-B139-903F6DDF8070}" presName="parentLeftMargin" presStyleLbl="node1" presStyleIdx="0" presStyleCnt="1"/>
      <dgm:spPr/>
    </dgm:pt>
    <dgm:pt modelId="{80CCA17E-7A49-4F89-A913-444A80DB155B}" type="pres">
      <dgm:prSet presAssocID="{B4EB0DC6-0A3B-4377-B139-903F6DDF8070}" presName="parentText" presStyleLbl="node1" presStyleIdx="0" presStyleCnt="1">
        <dgm:presLayoutVars>
          <dgm:chMax val="0"/>
          <dgm:bulletEnabled val="1"/>
        </dgm:presLayoutVars>
      </dgm:prSet>
      <dgm:spPr/>
    </dgm:pt>
    <dgm:pt modelId="{495C9E1B-F66D-424D-9B94-55159BF6C1CC}" type="pres">
      <dgm:prSet presAssocID="{B4EB0DC6-0A3B-4377-B139-903F6DDF8070}" presName="negativeSpace" presStyleCnt="0"/>
      <dgm:spPr/>
    </dgm:pt>
    <dgm:pt modelId="{089CB118-C98F-485A-83B8-37BD8C739AFE}" type="pres">
      <dgm:prSet presAssocID="{B4EB0DC6-0A3B-4377-B139-903F6DDF8070}" presName="childText" presStyleLbl="conFgAcc1" presStyleIdx="0" presStyleCnt="1">
        <dgm:presLayoutVars>
          <dgm:bulletEnabled val="1"/>
        </dgm:presLayoutVars>
      </dgm:prSet>
      <dgm:spPr/>
    </dgm:pt>
  </dgm:ptLst>
  <dgm:cxnLst>
    <dgm:cxn modelId="{5152B25E-079B-4D7D-9FC9-9A39B0D5A66C}" srcId="{6919D8AA-8D84-4AAA-9471-4527EDA462B9}" destId="{B4EB0DC6-0A3B-4377-B139-903F6DDF8070}" srcOrd="0" destOrd="0" parTransId="{E273B80F-07AD-4A0A-8F64-2ED86A05430F}" sibTransId="{453C69CF-F8C0-4DFA-93BF-284E6BAA6298}"/>
    <dgm:cxn modelId="{DDFFEA62-75E3-42D7-BE8A-2A0F737D3886}" type="presOf" srcId="{B4EB0DC6-0A3B-4377-B139-903F6DDF8070}" destId="{9BC7FA1C-873B-4303-BF55-CFE9320E5990}" srcOrd="0" destOrd="0" presId="urn:microsoft.com/office/officeart/2005/8/layout/list1"/>
    <dgm:cxn modelId="{83B5DEB8-56F9-40A6-95DB-44D05A00C528}" type="presOf" srcId="{6919D8AA-8D84-4AAA-9471-4527EDA462B9}" destId="{77FD906A-9DA8-47D1-B896-27AFD94E67D6}" srcOrd="0" destOrd="0" presId="urn:microsoft.com/office/officeart/2005/8/layout/list1"/>
    <dgm:cxn modelId="{ABA4CFDA-D7FB-48FA-BE44-E81A5872BC2E}" type="presOf" srcId="{B4EB0DC6-0A3B-4377-B139-903F6DDF8070}" destId="{80CCA17E-7A49-4F89-A913-444A80DB155B}" srcOrd="1" destOrd="0" presId="urn:microsoft.com/office/officeart/2005/8/layout/list1"/>
    <dgm:cxn modelId="{58C2A1DE-991F-4468-B530-954DD70EC646}" type="presParOf" srcId="{77FD906A-9DA8-47D1-B896-27AFD94E67D6}" destId="{D7B3AEF3-17A1-4B09-A1A2-D8123A94C44F}" srcOrd="0" destOrd="0" presId="urn:microsoft.com/office/officeart/2005/8/layout/list1"/>
    <dgm:cxn modelId="{284D19CA-FD7F-45D8-87F2-4A600A73DC0D}" type="presParOf" srcId="{D7B3AEF3-17A1-4B09-A1A2-D8123A94C44F}" destId="{9BC7FA1C-873B-4303-BF55-CFE9320E5990}" srcOrd="0" destOrd="0" presId="urn:microsoft.com/office/officeart/2005/8/layout/list1"/>
    <dgm:cxn modelId="{29422668-EBFA-4D0E-935A-F77A2B8523D1}" type="presParOf" srcId="{D7B3AEF3-17A1-4B09-A1A2-D8123A94C44F}" destId="{80CCA17E-7A49-4F89-A913-444A80DB155B}" srcOrd="1" destOrd="0" presId="urn:microsoft.com/office/officeart/2005/8/layout/list1"/>
    <dgm:cxn modelId="{2D562488-2EE3-40D2-9B50-D5C409EAFFF4}" type="presParOf" srcId="{77FD906A-9DA8-47D1-B896-27AFD94E67D6}" destId="{495C9E1B-F66D-424D-9B94-55159BF6C1CC}" srcOrd="1" destOrd="0" presId="urn:microsoft.com/office/officeart/2005/8/layout/list1"/>
    <dgm:cxn modelId="{1A1C20D5-582C-4CB6-BFEF-2A6871FF04C4}" type="presParOf" srcId="{77FD906A-9DA8-47D1-B896-27AFD94E67D6}" destId="{089CB118-C98F-485A-83B8-37BD8C739AFE}"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5FABF-7A0B-40DA-BA86-C7378E3595C3}">
      <dsp:nvSpPr>
        <dsp:cNvPr id="0" name=""/>
        <dsp:cNvSpPr/>
      </dsp:nvSpPr>
      <dsp:spPr>
        <a:xfrm>
          <a:off x="0" y="3388637"/>
          <a:ext cx="11369700" cy="11122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Languages Support </a:t>
          </a:r>
        </a:p>
      </dsp:txBody>
      <dsp:txXfrm>
        <a:off x="0" y="3388637"/>
        <a:ext cx="11369700" cy="600602"/>
      </dsp:txXfrm>
    </dsp:sp>
    <dsp:sp modelId="{6909A4E3-68EE-4C6C-B65D-5EB377D0C0BA}">
      <dsp:nvSpPr>
        <dsp:cNvPr id="0" name=""/>
        <dsp:cNvSpPr/>
      </dsp:nvSpPr>
      <dsp:spPr>
        <a:xfrm>
          <a:off x="0" y="3966995"/>
          <a:ext cx="11369700" cy="51162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Font typeface="Calibri" panose="020F0502020204030204" pitchFamily="34" charset="0"/>
            <a:buNone/>
          </a:pPr>
          <a:r>
            <a:rPr lang="en-US" sz="1600" kern="1200" err="1"/>
            <a:t>Voicebot</a:t>
          </a:r>
          <a:r>
            <a:rPr lang="en-US" sz="1600" kern="1200"/>
            <a:t> support over 30 languages.  (Refer link</a:t>
          </a:r>
          <a:r>
            <a:rPr lang="en-US" sz="1600" kern="1200">
              <a:hlinkClick xmlns:r="http://schemas.openxmlformats.org/officeDocument/2006/relationships" r:id="rId1"/>
            </a:rPr>
            <a:t>https://cloud.google.com/text-to-speech/docs/voices</a:t>
          </a:r>
          <a:r>
            <a:rPr lang="en-US" sz="1600" kern="1200"/>
            <a:t>, </a:t>
          </a:r>
          <a:r>
            <a:rPr lang="en-US" sz="1600" kern="1200">
              <a:hlinkClick xmlns:r="http://schemas.openxmlformats.org/officeDocument/2006/relationships" r:id="rId2"/>
            </a:rPr>
            <a:t>https://cloud.google.com/speech-to-text/docs/languages</a:t>
          </a:r>
          <a:r>
            <a:rPr lang="en-US" sz="1600" kern="1200"/>
            <a:t>)</a:t>
          </a:r>
        </a:p>
      </dsp:txBody>
      <dsp:txXfrm>
        <a:off x="0" y="3966995"/>
        <a:ext cx="11369700" cy="511624"/>
      </dsp:txXfrm>
    </dsp:sp>
    <dsp:sp modelId="{4522D6E1-4213-4776-9E90-447D312C2401}">
      <dsp:nvSpPr>
        <dsp:cNvPr id="0" name=""/>
        <dsp:cNvSpPr/>
      </dsp:nvSpPr>
      <dsp:spPr>
        <a:xfrm rot="10800000">
          <a:off x="0" y="1694716"/>
          <a:ext cx="11369700" cy="171060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PSTN Number</a:t>
          </a:r>
        </a:p>
      </dsp:txBody>
      <dsp:txXfrm rot="-10800000">
        <a:off x="0" y="1694716"/>
        <a:ext cx="11369700" cy="600422"/>
      </dsp:txXfrm>
    </dsp:sp>
    <dsp:sp modelId="{33BA0A2F-253B-40FB-9DE4-DA7A53E24D5B}">
      <dsp:nvSpPr>
        <dsp:cNvPr id="0" name=""/>
        <dsp:cNvSpPr/>
      </dsp:nvSpPr>
      <dsp:spPr>
        <a:xfrm>
          <a:off x="0" y="2295138"/>
          <a:ext cx="11369700" cy="51147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Support from voice team to provide PSTN number for voice bot</a:t>
          </a:r>
        </a:p>
      </dsp:txBody>
      <dsp:txXfrm>
        <a:off x="0" y="2295138"/>
        <a:ext cx="11369700" cy="511470"/>
      </dsp:txXfrm>
    </dsp:sp>
    <dsp:sp modelId="{3643C48F-475C-4CD5-98AA-C842F77E4EB9}">
      <dsp:nvSpPr>
        <dsp:cNvPr id="0" name=""/>
        <dsp:cNvSpPr/>
      </dsp:nvSpPr>
      <dsp:spPr>
        <a:xfrm rot="10800000">
          <a:off x="0" y="795"/>
          <a:ext cx="11369700" cy="1710604"/>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IVR Integration</a:t>
          </a:r>
        </a:p>
      </dsp:txBody>
      <dsp:txXfrm rot="-10800000">
        <a:off x="0" y="795"/>
        <a:ext cx="11369700" cy="600422"/>
      </dsp:txXfrm>
    </dsp:sp>
    <dsp:sp modelId="{43AD6474-EA44-4C15-8D49-3A2E0AD3FA65}">
      <dsp:nvSpPr>
        <dsp:cNvPr id="0" name=""/>
        <dsp:cNvSpPr/>
      </dsp:nvSpPr>
      <dsp:spPr>
        <a:xfrm>
          <a:off x="0" y="601217"/>
          <a:ext cx="11369700" cy="51147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Support from IVR team to configure IVR on Avaya</a:t>
          </a:r>
        </a:p>
      </dsp:txBody>
      <dsp:txXfrm>
        <a:off x="0" y="601217"/>
        <a:ext cx="11369700" cy="511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CB118-C98F-485A-83B8-37BD8C739AFE}">
      <dsp:nvSpPr>
        <dsp:cNvPr id="0" name=""/>
        <dsp:cNvSpPr/>
      </dsp:nvSpPr>
      <dsp:spPr>
        <a:xfrm>
          <a:off x="0" y="542765"/>
          <a:ext cx="9625232"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CCA17E-7A49-4F89-A913-444A80DB155B}">
      <dsp:nvSpPr>
        <dsp:cNvPr id="0" name=""/>
        <dsp:cNvSpPr/>
      </dsp:nvSpPr>
      <dsp:spPr>
        <a:xfrm>
          <a:off x="481261" y="262325"/>
          <a:ext cx="6737662"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668" tIns="0" rIns="254668" bIns="0" numCol="1" spcCol="1270" anchor="ctr" anchorCtr="0">
          <a:noAutofit/>
        </a:bodyPr>
        <a:lstStyle/>
        <a:p>
          <a:pPr marL="0" lvl="0" indent="0" algn="l" defTabSz="844550">
            <a:lnSpc>
              <a:spcPct val="90000"/>
            </a:lnSpc>
            <a:spcBef>
              <a:spcPct val="0"/>
            </a:spcBef>
            <a:spcAft>
              <a:spcPct val="35000"/>
            </a:spcAft>
            <a:buFont typeface="Calibri" panose="020F0502020204030204" pitchFamily="34" charset="0"/>
            <a:buNone/>
          </a:pPr>
          <a:r>
            <a:rPr lang="en-US" sz="1900" kern="1200"/>
            <a:t>WhatsApp Business account/number to be provided by client</a:t>
          </a:r>
        </a:p>
      </dsp:txBody>
      <dsp:txXfrm>
        <a:off x="508641" y="289705"/>
        <a:ext cx="6682902"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CB118-C98F-485A-83B8-37BD8C739AFE}">
      <dsp:nvSpPr>
        <dsp:cNvPr id="0" name=""/>
        <dsp:cNvSpPr/>
      </dsp:nvSpPr>
      <dsp:spPr>
        <a:xfrm>
          <a:off x="0" y="273942"/>
          <a:ext cx="9625232"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CCA17E-7A49-4F89-A913-444A80DB155B}">
      <dsp:nvSpPr>
        <dsp:cNvPr id="0" name=""/>
        <dsp:cNvSpPr/>
      </dsp:nvSpPr>
      <dsp:spPr>
        <a:xfrm>
          <a:off x="481261" y="8262"/>
          <a:ext cx="6737662"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668" tIns="0" rIns="254668" bIns="0" numCol="1" spcCol="1270" anchor="ctr" anchorCtr="0">
          <a:noAutofit/>
        </a:bodyPr>
        <a:lstStyle/>
        <a:p>
          <a:pPr marL="0" lvl="0" indent="0" algn="l" defTabSz="800100">
            <a:lnSpc>
              <a:spcPct val="90000"/>
            </a:lnSpc>
            <a:spcBef>
              <a:spcPct val="0"/>
            </a:spcBef>
            <a:spcAft>
              <a:spcPct val="35000"/>
            </a:spcAft>
            <a:buFont typeface="Calibri" panose="020F0502020204030204" pitchFamily="34" charset="0"/>
            <a:buNone/>
          </a:pPr>
          <a:r>
            <a:rPr lang="en-US" sz="1800" kern="1200"/>
            <a:t>SMS API availability from Deepak KL’s team</a:t>
          </a:r>
        </a:p>
      </dsp:txBody>
      <dsp:txXfrm>
        <a:off x="507200" y="34201"/>
        <a:ext cx="668578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E00DD-3CDA-4A47-98FF-B6A428ED7B96}" type="datetimeFigureOut">
              <a:rPr lang="en-US" smtClean="0"/>
              <a:t>3/17/2020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97FA6-A82C-4178-A260-9ADA88214231}" type="slidenum">
              <a:rPr lang="en-US" smtClean="0"/>
              <a:t>‹#›</a:t>
            </a:fld>
            <a:endParaRPr lang="en-US"/>
          </a:p>
        </p:txBody>
      </p:sp>
    </p:spTree>
    <p:extLst>
      <p:ext uri="{BB962C8B-B14F-4D97-AF65-F5344CB8AC3E}">
        <p14:creationId xmlns:p14="http://schemas.microsoft.com/office/powerpoint/2010/main" val="168902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xfrm>
            <a:off x="85725" y="742950"/>
            <a:ext cx="6618288" cy="3724275"/>
          </a:xfrm>
          <a:ln/>
        </p:spPr>
      </p:sp>
      <p:sp>
        <p:nvSpPr>
          <p:cNvPr id="19458" name="Notes Placeholder 2"/>
          <p:cNvSpPr>
            <a:spLocks noGrp="1"/>
          </p:cNvSpPr>
          <p:nvPr>
            <p:ph type="body" idx="1"/>
          </p:nvPr>
        </p:nvSpPr>
        <p:spPr>
          <a:noFill/>
          <a:extLst>
            <a:ext uri="{FAA26D3D-D897-4be2-8F04-BA451C77F1D7}">
              <ma14:placeholderFlag xmlns:ma14="http://schemas.microsoft.com/office/mac/drawingml/2011/main" xmlns="" val="1"/>
            </a:ext>
          </a:extLst>
        </p:spPr>
        <p:txBody>
          <a:bodyPr/>
          <a:lstStyle/>
          <a:p>
            <a:endParaRPr lang="en-US" sz="1400">
              <a:latin typeface="Times" charset="0"/>
              <a:ea typeface="Osaka" charset="0"/>
              <a:cs typeface="Osaka" charset="0"/>
            </a:endParaRPr>
          </a:p>
        </p:txBody>
      </p:sp>
      <p:sp>
        <p:nvSpPr>
          <p:cNvPr id="19459" name="Slide Number Placeholder 3"/>
          <p:cNvSpPr>
            <a:spLocks noGrp="1"/>
          </p:cNvSpPr>
          <p:nvPr>
            <p:ph type="sldNum" sz="quarter" idx="5"/>
          </p:nvPr>
        </p:nvSpPr>
        <p:spPr>
          <a:noFill/>
        </p:spPr>
        <p:txBody>
          <a:bodyPr/>
          <a:lstStyle>
            <a:lvl1pPr defTabSz="933438" eaLnBrk="0" hangingPunct="0">
              <a:defRPr sz="2600">
                <a:solidFill>
                  <a:schemeClr val="tx1"/>
                </a:solidFill>
                <a:latin typeface="Times" charset="0"/>
                <a:ea typeface="Osaka" charset="0"/>
                <a:cs typeface="Osaka" charset="0"/>
              </a:defRPr>
            </a:lvl1pPr>
            <a:lvl2pPr marL="730517" indent="-280968" defTabSz="933438" eaLnBrk="0" hangingPunct="0">
              <a:defRPr sz="2600">
                <a:solidFill>
                  <a:schemeClr val="tx1"/>
                </a:solidFill>
                <a:latin typeface="Times" charset="0"/>
                <a:ea typeface="Osaka" charset="0"/>
                <a:cs typeface="Osaka" charset="0"/>
              </a:defRPr>
            </a:lvl2pPr>
            <a:lvl3pPr marL="1123872" indent="-224774" defTabSz="933438" eaLnBrk="0" hangingPunct="0">
              <a:defRPr sz="2600">
                <a:solidFill>
                  <a:schemeClr val="tx1"/>
                </a:solidFill>
                <a:latin typeface="Times" charset="0"/>
                <a:ea typeface="Osaka" charset="0"/>
                <a:cs typeface="Osaka" charset="0"/>
              </a:defRPr>
            </a:lvl3pPr>
            <a:lvl4pPr marL="1573421" indent="-224774" defTabSz="933438" eaLnBrk="0" hangingPunct="0">
              <a:defRPr sz="2600">
                <a:solidFill>
                  <a:schemeClr val="tx1"/>
                </a:solidFill>
                <a:latin typeface="Times" charset="0"/>
                <a:ea typeface="Osaka" charset="0"/>
                <a:cs typeface="Osaka" charset="0"/>
              </a:defRPr>
            </a:lvl4pPr>
            <a:lvl5pPr marL="2022969" indent="-224774" defTabSz="933438" eaLnBrk="0" hangingPunct="0">
              <a:defRPr sz="2600">
                <a:solidFill>
                  <a:schemeClr val="tx1"/>
                </a:solidFill>
                <a:latin typeface="Times" charset="0"/>
                <a:ea typeface="Osaka" charset="0"/>
                <a:cs typeface="Osaka" charset="0"/>
              </a:defRPr>
            </a:lvl5pPr>
            <a:lvl6pPr marL="2472518" indent="-224774" defTabSz="933438" eaLnBrk="0" fontAlgn="base" hangingPunct="0">
              <a:spcBef>
                <a:spcPct val="0"/>
              </a:spcBef>
              <a:spcAft>
                <a:spcPct val="0"/>
              </a:spcAft>
              <a:defRPr sz="2600">
                <a:solidFill>
                  <a:schemeClr val="tx1"/>
                </a:solidFill>
                <a:latin typeface="Times" charset="0"/>
                <a:ea typeface="Osaka" charset="0"/>
                <a:cs typeface="Osaka" charset="0"/>
              </a:defRPr>
            </a:lvl6pPr>
            <a:lvl7pPr marL="2922067" indent="-224774" defTabSz="933438" eaLnBrk="0" fontAlgn="base" hangingPunct="0">
              <a:spcBef>
                <a:spcPct val="0"/>
              </a:spcBef>
              <a:spcAft>
                <a:spcPct val="0"/>
              </a:spcAft>
              <a:defRPr sz="2600">
                <a:solidFill>
                  <a:schemeClr val="tx1"/>
                </a:solidFill>
                <a:latin typeface="Times" charset="0"/>
                <a:ea typeface="Osaka" charset="0"/>
                <a:cs typeface="Osaka" charset="0"/>
              </a:defRPr>
            </a:lvl7pPr>
            <a:lvl8pPr marL="3371615" indent="-224774" defTabSz="933438" eaLnBrk="0" fontAlgn="base" hangingPunct="0">
              <a:spcBef>
                <a:spcPct val="0"/>
              </a:spcBef>
              <a:spcAft>
                <a:spcPct val="0"/>
              </a:spcAft>
              <a:defRPr sz="2600">
                <a:solidFill>
                  <a:schemeClr val="tx1"/>
                </a:solidFill>
                <a:latin typeface="Times" charset="0"/>
                <a:ea typeface="Osaka" charset="0"/>
                <a:cs typeface="Osaka" charset="0"/>
              </a:defRPr>
            </a:lvl8pPr>
            <a:lvl9pPr marL="3821164" indent="-224774" defTabSz="933438" eaLnBrk="0" fontAlgn="base" hangingPunct="0">
              <a:spcBef>
                <a:spcPct val="0"/>
              </a:spcBef>
              <a:spcAft>
                <a:spcPct val="0"/>
              </a:spcAft>
              <a:defRPr sz="2600">
                <a:solidFill>
                  <a:schemeClr val="tx1"/>
                </a:solidFill>
                <a:latin typeface="Times" charset="0"/>
                <a:ea typeface="Osaka" charset="0"/>
                <a:cs typeface="Osaka" charset="0"/>
              </a:defRPr>
            </a:lvl9pPr>
          </a:lstStyle>
          <a:p>
            <a:fld id="{78CB5517-13E8-2945-A085-0E288E68DDE6}" type="slidenum">
              <a:rPr lang="en-US" sz="1200"/>
              <a:pPr/>
              <a:t>1</a:t>
            </a:fld>
            <a:endParaRPr lang="en-US" sz="1200"/>
          </a:p>
        </p:txBody>
      </p:sp>
    </p:spTree>
    <p:extLst>
      <p:ext uri="{BB962C8B-B14F-4D97-AF65-F5344CB8AC3E}">
        <p14:creationId xmlns:p14="http://schemas.microsoft.com/office/powerpoint/2010/main" val="1846319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46B7-A008-48CC-9AF4-580EF0061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A26A22-0BFE-4520-B8F7-46E42A9F0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751BC8-1822-4EC0-B41B-85C3ABF14445}"/>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5" name="Footer Placeholder 4">
            <a:extLst>
              <a:ext uri="{FF2B5EF4-FFF2-40B4-BE49-F238E27FC236}">
                <a16:creationId xmlns:a16="http://schemas.microsoft.com/office/drawing/2014/main" id="{0652D7CB-5FE5-4A12-A83A-18CE32F1B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0D8D2-215E-42B0-A7A4-75300C8250D6}"/>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54042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5F09-F974-45F1-BBA4-449F8254CD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2E22F-4966-4408-93FA-8AE0DA5FF7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BFDB-4736-4116-9F0B-42E93F58F649}"/>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5" name="Footer Placeholder 4">
            <a:extLst>
              <a:ext uri="{FF2B5EF4-FFF2-40B4-BE49-F238E27FC236}">
                <a16:creationId xmlns:a16="http://schemas.microsoft.com/office/drawing/2014/main" id="{F751C9FF-F513-407B-82A0-AF47A4D66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F6A32-FC15-4539-B008-6FF3597F664A}"/>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51750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25F34-5741-4B12-A6E4-0B74AF67B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55D858-5925-4B8A-A885-A210EE4C5C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542C8-6DD7-48EB-AE3D-3F9B1E1AE288}"/>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5" name="Footer Placeholder 4">
            <a:extLst>
              <a:ext uri="{FF2B5EF4-FFF2-40B4-BE49-F238E27FC236}">
                <a16:creationId xmlns:a16="http://schemas.microsoft.com/office/drawing/2014/main" id="{F33280FC-3024-4D3A-89A5-7CC51E654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75EE1-2FF0-49AF-8A6E-EEAABE819F81}"/>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9519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6" name="Rectangle 5"/>
          <p:cNvSpPr/>
          <p:nvPr/>
        </p:nvSpPr>
        <p:spPr>
          <a:xfrm>
            <a:off x="1" y="3089275"/>
            <a:ext cx="12192000" cy="6731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8" name="Picture 8" descr="Concentrix-ColorBar-PPT.eps"/>
          <p:cNvPicPr>
            <a:picLocks/>
          </p:cNvPicPr>
          <p:nvPr/>
        </p:nvPicPr>
        <p:blipFill>
          <a:blip r:embed="rId2">
            <a:extLst>
              <a:ext uri="{28A0092B-C50C-407E-A947-70E740481C1C}">
                <a14:useLocalDpi xmlns:a14="http://schemas.microsoft.com/office/drawing/2010/main" val="0"/>
              </a:ext>
            </a:extLst>
          </a:blip>
          <a:srcRect l="26" t="2" b="-2"/>
          <a:stretch>
            <a:fillRect/>
          </a:stretch>
        </p:blipFill>
        <p:spPr bwMode="auto">
          <a:xfrm>
            <a:off x="1" y="6773864"/>
            <a:ext cx="121920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8" descr="Concentrix-ColorBar-PPT.eps"/>
          <p:cNvPicPr>
            <a:picLocks/>
          </p:cNvPicPr>
          <p:nvPr userDrawn="1"/>
        </p:nvPicPr>
        <p:blipFill>
          <a:blip r:embed="rId2">
            <a:extLst>
              <a:ext uri="{28A0092B-C50C-407E-A947-70E740481C1C}">
                <a14:useLocalDpi xmlns:a14="http://schemas.microsoft.com/office/drawing/2010/main" val="0"/>
              </a:ext>
            </a:extLst>
          </a:blip>
          <a:srcRect l="26" t="2" b="-2"/>
          <a:stretch>
            <a:fillRect/>
          </a:stretch>
        </p:blipFill>
        <p:spPr bwMode="auto">
          <a:xfrm>
            <a:off x="1" y="6773864"/>
            <a:ext cx="121920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22"/>
          <p:cNvSpPr txBox="1">
            <a:spLocks noChangeArrowheads="1"/>
          </p:cNvSpPr>
          <p:nvPr userDrawn="1"/>
        </p:nvSpPr>
        <p:spPr bwMode="auto">
          <a:xfrm>
            <a:off x="8346074" y="6370638"/>
            <a:ext cx="3631559"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eaLnBrk="0" hangingPunct="0">
              <a:defRPr sz="2600">
                <a:solidFill>
                  <a:schemeClr val="tx1"/>
                </a:solidFill>
                <a:latin typeface="Times" charset="0"/>
                <a:ea typeface="Osaka" charset="0"/>
                <a:cs typeface="Osaka" charset="0"/>
              </a:defRPr>
            </a:lvl1pPr>
            <a:lvl2pPr marL="742950" indent="-285750" defTabSz="457200" eaLnBrk="0" hangingPunct="0">
              <a:defRPr sz="2600">
                <a:solidFill>
                  <a:schemeClr val="tx1"/>
                </a:solidFill>
                <a:latin typeface="Times" charset="0"/>
                <a:ea typeface="Osaka" charset="0"/>
                <a:cs typeface="Osaka" charset="0"/>
              </a:defRPr>
            </a:lvl2pPr>
            <a:lvl3pPr marL="1143000" indent="-228600" defTabSz="457200" eaLnBrk="0" hangingPunct="0">
              <a:defRPr sz="2600">
                <a:solidFill>
                  <a:schemeClr val="tx1"/>
                </a:solidFill>
                <a:latin typeface="Times" charset="0"/>
                <a:ea typeface="Osaka" charset="0"/>
                <a:cs typeface="Osaka" charset="0"/>
              </a:defRPr>
            </a:lvl3pPr>
            <a:lvl4pPr marL="1600200" indent="-228600" defTabSz="457200" eaLnBrk="0" hangingPunct="0">
              <a:defRPr sz="2600">
                <a:solidFill>
                  <a:schemeClr val="tx1"/>
                </a:solidFill>
                <a:latin typeface="Times" charset="0"/>
                <a:ea typeface="Osaka" charset="0"/>
                <a:cs typeface="Osaka" charset="0"/>
              </a:defRPr>
            </a:lvl4pPr>
            <a:lvl5pPr marL="2057400" indent="-228600" defTabSz="457200" eaLnBrk="0" hangingPunct="0">
              <a:defRPr sz="2600">
                <a:solidFill>
                  <a:schemeClr val="tx1"/>
                </a:solidFill>
                <a:latin typeface="Times" charset="0"/>
                <a:ea typeface="Osaka" charset="0"/>
                <a:cs typeface="Osaka" charset="0"/>
              </a:defRPr>
            </a:lvl5pPr>
            <a:lvl6pPr marL="2514600" indent="-228600" eaLnBrk="0" fontAlgn="base" hangingPunct="0">
              <a:spcBef>
                <a:spcPct val="0"/>
              </a:spcBef>
              <a:spcAft>
                <a:spcPct val="0"/>
              </a:spcAft>
              <a:defRPr sz="2600">
                <a:solidFill>
                  <a:schemeClr val="tx1"/>
                </a:solidFill>
                <a:latin typeface="Times" charset="0"/>
                <a:ea typeface="Osaka" charset="0"/>
                <a:cs typeface="Osaka" charset="0"/>
              </a:defRPr>
            </a:lvl6pPr>
            <a:lvl7pPr marL="2971800" indent="-228600" eaLnBrk="0" fontAlgn="base" hangingPunct="0">
              <a:spcBef>
                <a:spcPct val="0"/>
              </a:spcBef>
              <a:spcAft>
                <a:spcPct val="0"/>
              </a:spcAft>
              <a:defRPr sz="2600">
                <a:solidFill>
                  <a:schemeClr val="tx1"/>
                </a:solidFill>
                <a:latin typeface="Times" charset="0"/>
                <a:ea typeface="Osaka" charset="0"/>
                <a:cs typeface="Osaka" charset="0"/>
              </a:defRPr>
            </a:lvl7pPr>
            <a:lvl8pPr marL="3429000" indent="-228600" eaLnBrk="0" fontAlgn="base" hangingPunct="0">
              <a:spcBef>
                <a:spcPct val="0"/>
              </a:spcBef>
              <a:spcAft>
                <a:spcPct val="0"/>
              </a:spcAft>
              <a:defRPr sz="2600">
                <a:solidFill>
                  <a:schemeClr val="tx1"/>
                </a:solidFill>
                <a:latin typeface="Times" charset="0"/>
                <a:ea typeface="Osaka" charset="0"/>
                <a:cs typeface="Osaka" charset="0"/>
              </a:defRPr>
            </a:lvl8pPr>
            <a:lvl9pPr marL="3886200" indent="-228600" eaLnBrk="0" fontAlgn="base" hangingPunct="0">
              <a:spcBef>
                <a:spcPct val="0"/>
              </a:spcBef>
              <a:spcAft>
                <a:spcPct val="0"/>
              </a:spcAft>
              <a:defRPr sz="2600">
                <a:solidFill>
                  <a:schemeClr val="tx1"/>
                </a:solidFill>
                <a:latin typeface="Times" charset="0"/>
                <a:ea typeface="Osaka" charset="0"/>
                <a:cs typeface="Osaka" charset="0"/>
              </a:defRPr>
            </a:lvl9pPr>
          </a:lstStyle>
          <a:p>
            <a:pPr algn="r">
              <a:defRPr/>
            </a:pPr>
            <a:r>
              <a:rPr lang="en-US" sz="900">
                <a:solidFill>
                  <a:srgbClr val="A6A6A6"/>
                </a:solidFill>
                <a:latin typeface="Arial" charset="0"/>
              </a:rPr>
              <a:t>© 2016 Concentrix Corporation Confidential</a:t>
            </a:r>
          </a:p>
        </p:txBody>
      </p:sp>
      <p:sp>
        <p:nvSpPr>
          <p:cNvPr id="3" name="Text Placeholder 2"/>
          <p:cNvSpPr>
            <a:spLocks noGrp="1"/>
          </p:cNvSpPr>
          <p:nvPr>
            <p:ph type="body" idx="1"/>
          </p:nvPr>
        </p:nvSpPr>
        <p:spPr>
          <a:xfrm>
            <a:off x="5571369" y="4074632"/>
            <a:ext cx="6303208" cy="935233"/>
          </a:xfrm>
          <a:prstGeom prst="rect">
            <a:avLst/>
          </a:prstGeom>
        </p:spPr>
        <p:txBody>
          <a:bodyPr/>
          <a:lstStyle>
            <a:lvl1pPr marL="0" indent="0" algn="r">
              <a:buNone/>
              <a:defRPr sz="1600" b="0">
                <a:solidFill>
                  <a:schemeClr val="bg1">
                    <a:lumMod val="75000"/>
                  </a:schemeClr>
                </a:solidFill>
                <a:latin typeface="+mj-lt"/>
                <a:cs typeface="Arial"/>
              </a:defRPr>
            </a:lvl1pPr>
            <a:lvl2pPr marL="405781" indent="0">
              <a:buNone/>
              <a:defRPr sz="1500">
                <a:solidFill>
                  <a:schemeClr val="tx1">
                    <a:tint val="75000"/>
                  </a:schemeClr>
                </a:solidFill>
              </a:defRPr>
            </a:lvl2pPr>
            <a:lvl3pPr marL="811561" indent="0">
              <a:buNone/>
              <a:defRPr sz="1400">
                <a:solidFill>
                  <a:schemeClr val="tx1">
                    <a:tint val="75000"/>
                  </a:schemeClr>
                </a:solidFill>
              </a:defRPr>
            </a:lvl3pPr>
            <a:lvl4pPr marL="1217342" indent="0">
              <a:buNone/>
              <a:defRPr sz="1300">
                <a:solidFill>
                  <a:schemeClr val="tx1">
                    <a:tint val="75000"/>
                  </a:schemeClr>
                </a:solidFill>
              </a:defRPr>
            </a:lvl4pPr>
            <a:lvl5pPr marL="1623123" indent="0">
              <a:buNone/>
              <a:defRPr sz="1300">
                <a:solidFill>
                  <a:schemeClr val="tx1">
                    <a:tint val="75000"/>
                  </a:schemeClr>
                </a:solidFill>
              </a:defRPr>
            </a:lvl5pPr>
            <a:lvl6pPr marL="2028904" indent="0">
              <a:buNone/>
              <a:defRPr sz="1300">
                <a:solidFill>
                  <a:schemeClr val="tx1">
                    <a:tint val="75000"/>
                  </a:schemeClr>
                </a:solidFill>
              </a:defRPr>
            </a:lvl6pPr>
            <a:lvl7pPr marL="2434684" indent="0">
              <a:buNone/>
              <a:defRPr sz="1300">
                <a:solidFill>
                  <a:schemeClr val="tx1">
                    <a:tint val="75000"/>
                  </a:schemeClr>
                </a:solidFill>
              </a:defRPr>
            </a:lvl7pPr>
            <a:lvl8pPr marL="2840465" indent="0">
              <a:buNone/>
              <a:defRPr sz="1300">
                <a:solidFill>
                  <a:schemeClr val="tx1">
                    <a:tint val="75000"/>
                  </a:schemeClr>
                </a:solidFill>
              </a:defRPr>
            </a:lvl8pPr>
            <a:lvl9pPr marL="3246246" indent="0">
              <a:buNone/>
              <a:defRPr sz="1300">
                <a:solidFill>
                  <a:schemeClr val="tx1">
                    <a:tint val="75000"/>
                  </a:schemeClr>
                </a:solidFill>
              </a:defRPr>
            </a:lvl9pPr>
          </a:lstStyle>
          <a:p>
            <a:pPr lvl="0"/>
            <a:r>
              <a:rPr lang="en-US"/>
              <a:t>Click to edit Master text styles</a:t>
            </a:r>
          </a:p>
        </p:txBody>
      </p:sp>
      <p:sp>
        <p:nvSpPr>
          <p:cNvPr id="9" name="Content Placeholder 8"/>
          <p:cNvSpPr>
            <a:spLocks noGrp="1"/>
          </p:cNvSpPr>
          <p:nvPr>
            <p:ph sz="quarter" idx="10"/>
          </p:nvPr>
        </p:nvSpPr>
        <p:spPr>
          <a:xfrm>
            <a:off x="5571990" y="3258888"/>
            <a:ext cx="6302428" cy="372382"/>
          </a:xfrm>
          <a:prstGeom prst="rect">
            <a:avLst/>
          </a:prstGeom>
        </p:spPr>
        <p:txBody>
          <a:bodyPr/>
          <a:lstStyle>
            <a:lvl1pPr algn="r">
              <a:defRPr sz="2000">
                <a:solidFill>
                  <a:schemeClr val="bg1"/>
                </a:solidFill>
              </a:defRPr>
            </a:lvl1pPr>
            <a:lvl2pPr algn="r">
              <a:defRPr/>
            </a:lvl2pPr>
            <a:lvl3pPr algn="r">
              <a:defRPr/>
            </a:lvl3pPr>
            <a:lvl4pPr algn="r">
              <a:defRPr/>
            </a:lvl4pPr>
            <a:lvl5pPr algn="r">
              <a:defRPr/>
            </a:lvl5pPr>
          </a:lstStyle>
          <a:p>
            <a:pPr lvl="0"/>
            <a:r>
              <a:rPr lang="en-US"/>
              <a:t>Click to edit Master text styles</a:t>
            </a:r>
          </a:p>
        </p:txBody>
      </p:sp>
      <p:sp>
        <p:nvSpPr>
          <p:cNvPr id="12" name="Title 1"/>
          <p:cNvSpPr>
            <a:spLocks noGrp="1"/>
          </p:cNvSpPr>
          <p:nvPr>
            <p:ph type="title"/>
          </p:nvPr>
        </p:nvSpPr>
        <p:spPr>
          <a:xfrm>
            <a:off x="5571369" y="1377788"/>
            <a:ext cx="6303208" cy="1362074"/>
          </a:xfrm>
          <a:prstGeom prst="rect">
            <a:avLst/>
          </a:prstGeom>
        </p:spPr>
        <p:txBody>
          <a:bodyPr lIns="0" tIns="0" rIns="0" bIns="0" anchor="b"/>
          <a:lstStyle>
            <a:lvl1pPr algn="r">
              <a:defRPr sz="3200" b="1" i="0" cap="none">
                <a:solidFill>
                  <a:schemeClr val="bg1"/>
                </a:solidFill>
                <a:latin typeface="Arial Narrow Bold"/>
                <a:cs typeface="Arial Narrow Bold"/>
              </a:defRPr>
            </a:lvl1pPr>
          </a:lstStyle>
          <a:p>
            <a:r>
              <a:rPr lang="en-US"/>
              <a:t>Click to edit Master title style</a:t>
            </a:r>
            <a:endParaRPr lang="en-GB"/>
          </a:p>
        </p:txBody>
      </p:sp>
      <p:pic>
        <p:nvPicPr>
          <p:cNvPr id="17" name="Picture 16"/>
          <p:cNvPicPr>
            <a:picLocks noChangeAspect="1"/>
          </p:cNvPicPr>
          <p:nvPr userDrawn="1"/>
        </p:nvPicPr>
        <p:blipFill>
          <a:blip r:embed="rId3"/>
          <a:stretch>
            <a:fillRect/>
          </a:stretch>
        </p:blipFill>
        <p:spPr>
          <a:xfrm>
            <a:off x="9682461" y="5680768"/>
            <a:ext cx="2195132" cy="512386"/>
          </a:xfrm>
          <a:prstGeom prst="rect">
            <a:avLst/>
          </a:prstGeom>
        </p:spPr>
      </p:pic>
    </p:spTree>
    <p:extLst>
      <p:ext uri="{BB962C8B-B14F-4D97-AF65-F5344CB8AC3E}">
        <p14:creationId xmlns:p14="http://schemas.microsoft.com/office/powerpoint/2010/main" val="73302143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9301-F713-4B75-84C5-EA8876FB4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064BF-CDAC-4712-9271-E2AFBBB9F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011F9-DDD9-48A4-BA5D-BE371D44304E}"/>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5" name="Footer Placeholder 4">
            <a:extLst>
              <a:ext uri="{FF2B5EF4-FFF2-40B4-BE49-F238E27FC236}">
                <a16:creationId xmlns:a16="http://schemas.microsoft.com/office/drawing/2014/main" id="{EA692BF8-D3D5-4688-A618-D7A3C3349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2CA10-64B8-4D52-8DC0-3356837D1C2F}"/>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263364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2A4-C471-4276-9F03-3AB83FAFD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397F2B-D22A-4195-B8D1-10901CDE9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5FC949-55D9-4F69-94D3-63D83307C4C0}"/>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5" name="Footer Placeholder 4">
            <a:extLst>
              <a:ext uri="{FF2B5EF4-FFF2-40B4-BE49-F238E27FC236}">
                <a16:creationId xmlns:a16="http://schemas.microsoft.com/office/drawing/2014/main" id="{E2BDC9BE-2635-4489-9AC3-024815A7F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B6253-4F80-4CAA-8933-3476AB053E7F}"/>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33585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AF76-D4B7-4D75-8EC6-1BA078185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94A6B-1078-4E5B-9AC7-C8CAAC5336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7DFA80-A7C8-488D-9FA2-D89A65BEC0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F7C506-9EDD-4BA1-B43D-53377DD23D09}"/>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6" name="Footer Placeholder 5">
            <a:extLst>
              <a:ext uri="{FF2B5EF4-FFF2-40B4-BE49-F238E27FC236}">
                <a16:creationId xmlns:a16="http://schemas.microsoft.com/office/drawing/2014/main" id="{D4DB6DF6-1D9A-40DE-9A94-5D5065F0E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6B746-D71E-4C9E-8356-82F9FB4E71D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38431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DA54-8A55-45DF-8045-363605CE5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61F93-3F63-4778-AB6E-0D4153011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FE5515-3740-4627-94CA-3516E5C138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E3C417-4009-4F74-BD7C-FE1D3E42C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239504-02D5-4962-999C-016634B299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65D91A-3AB5-4440-858C-B3DE831095E3}"/>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8" name="Footer Placeholder 7">
            <a:extLst>
              <a:ext uri="{FF2B5EF4-FFF2-40B4-BE49-F238E27FC236}">
                <a16:creationId xmlns:a16="http://schemas.microsoft.com/office/drawing/2014/main" id="{30D271FC-CB74-4D6A-BA36-9067875A9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0938B6-2916-499F-A60A-C46E59EC836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240560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7ACA-A00F-4660-9C3F-9BC9E5B745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8F4208-73B8-40C7-B87C-2A7D99E8941D}"/>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4" name="Footer Placeholder 3">
            <a:extLst>
              <a:ext uri="{FF2B5EF4-FFF2-40B4-BE49-F238E27FC236}">
                <a16:creationId xmlns:a16="http://schemas.microsoft.com/office/drawing/2014/main" id="{375FE6D9-D286-4B46-8220-B840AA2C7B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293348-BDA6-4325-AE0D-D4F8F5F0C7F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210192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AD4AB-AB9E-456E-B87C-DD4418CB3BCB}"/>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3" name="Footer Placeholder 2">
            <a:extLst>
              <a:ext uri="{FF2B5EF4-FFF2-40B4-BE49-F238E27FC236}">
                <a16:creationId xmlns:a16="http://schemas.microsoft.com/office/drawing/2014/main" id="{559C9C07-19B4-4253-AC36-D5E6599E3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0CDF2-5784-4179-BCF5-DB5C00ADCCCD}"/>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305785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9983-AD6B-45BD-99B6-769029710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90B600-B9DB-43FA-BDD0-DA5B56507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A2EDDD-DC10-485C-AEBD-58DD89578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8AFCDA-AFC8-43E8-8E7C-112743599DC3}"/>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6" name="Footer Placeholder 5">
            <a:extLst>
              <a:ext uri="{FF2B5EF4-FFF2-40B4-BE49-F238E27FC236}">
                <a16:creationId xmlns:a16="http://schemas.microsoft.com/office/drawing/2014/main" id="{A277E84C-1E67-4249-9FB6-FFDD34A8E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7CF9D-FA0F-4C48-9AA1-6373CA98BE7C}"/>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129481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B95-3582-41A4-B1AE-02F398F87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D4C78-04DE-4B15-AB0A-6323F7A629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6638D-F545-4007-A7C3-2C303080F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BAC6AC-A501-4ED2-84C7-EAF2254E9B11}"/>
              </a:ext>
            </a:extLst>
          </p:cNvPr>
          <p:cNvSpPr>
            <a:spLocks noGrp="1"/>
          </p:cNvSpPr>
          <p:nvPr>
            <p:ph type="dt" sz="half" idx="10"/>
          </p:nvPr>
        </p:nvSpPr>
        <p:spPr/>
        <p:txBody>
          <a:bodyPr/>
          <a:lstStyle/>
          <a:p>
            <a:fld id="{179B8A03-618F-40EF-BC8F-522641834DEC}" type="datetimeFigureOut">
              <a:rPr lang="en-US" smtClean="0"/>
              <a:t>3/17/2020</a:t>
            </a:fld>
            <a:endParaRPr lang="en-US"/>
          </a:p>
        </p:txBody>
      </p:sp>
      <p:sp>
        <p:nvSpPr>
          <p:cNvPr id="6" name="Footer Placeholder 5">
            <a:extLst>
              <a:ext uri="{FF2B5EF4-FFF2-40B4-BE49-F238E27FC236}">
                <a16:creationId xmlns:a16="http://schemas.microsoft.com/office/drawing/2014/main" id="{B8759AFF-7615-4E04-8376-0D23E5A5A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B9264-EBC8-49F2-9363-29AC3371C543}"/>
              </a:ext>
            </a:extLst>
          </p:cNvPr>
          <p:cNvSpPr>
            <a:spLocks noGrp="1"/>
          </p:cNvSpPr>
          <p:nvPr>
            <p:ph type="sldNum" sz="quarter" idx="12"/>
          </p:nvPr>
        </p:nvSpPr>
        <p:spPr/>
        <p:txBody>
          <a:bodyPr/>
          <a:lstStyle/>
          <a:p>
            <a:fld id="{7713321A-3DE0-42E2-88DD-FED1AD781C7D}" type="slidenum">
              <a:rPr lang="en-US" smtClean="0"/>
              <a:t>‹#›</a:t>
            </a:fld>
            <a:endParaRPr lang="en-US"/>
          </a:p>
        </p:txBody>
      </p:sp>
    </p:spTree>
    <p:extLst>
      <p:ext uri="{BB962C8B-B14F-4D97-AF65-F5344CB8AC3E}">
        <p14:creationId xmlns:p14="http://schemas.microsoft.com/office/powerpoint/2010/main" val="43172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8F787-CC0E-406B-9B9A-F29207312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A8092-F0BF-4A16-A9ED-259E2680FD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2F472-50D0-43C5-9059-CF8AE4892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B8A03-618F-40EF-BC8F-522641834DEC}" type="datetimeFigureOut">
              <a:rPr lang="en-US" smtClean="0"/>
              <a:t>3/17/2020</a:t>
            </a:fld>
            <a:endParaRPr lang="en-US"/>
          </a:p>
        </p:txBody>
      </p:sp>
      <p:sp>
        <p:nvSpPr>
          <p:cNvPr id="5" name="Footer Placeholder 4">
            <a:extLst>
              <a:ext uri="{FF2B5EF4-FFF2-40B4-BE49-F238E27FC236}">
                <a16:creationId xmlns:a16="http://schemas.microsoft.com/office/drawing/2014/main" id="{CB20AA91-4ECF-412B-A775-4F92E49C7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0816C-5DD6-4FC2-8150-7E11A1FDA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3321A-3DE0-42E2-88DD-FED1AD781C7D}" type="slidenum">
              <a:rPr lang="en-US" smtClean="0"/>
              <a:t>‹#›</a:t>
            </a:fld>
            <a:endParaRPr lang="en-US"/>
          </a:p>
        </p:txBody>
      </p:sp>
    </p:spTree>
    <p:extLst>
      <p:ext uri="{BB962C8B-B14F-4D97-AF65-F5344CB8AC3E}">
        <p14:creationId xmlns:p14="http://schemas.microsoft.com/office/powerpoint/2010/main" val="139935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5.wdp"/><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1588" y="-45156"/>
            <a:ext cx="5422900" cy="678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 Placeholder 1"/>
          <p:cNvSpPr>
            <a:spLocks noGrp="1"/>
          </p:cNvSpPr>
          <p:nvPr>
            <p:ph type="body" idx="1"/>
          </p:nvPr>
        </p:nvSpPr>
        <p:spPr>
          <a:xfrm>
            <a:off x="5776990" y="3883510"/>
            <a:ext cx="6300787" cy="519331"/>
          </a:xfrm>
          <a:prstGeom prst="rect">
            <a:avLst/>
          </a:prstGeom>
        </p:spPr>
        <p:txBody>
          <a:bodyPr>
            <a:normAutofit lnSpcReduction="10000"/>
          </a:bodyPr>
          <a:lstStyle/>
          <a:p>
            <a:pPr>
              <a:spcBef>
                <a:spcPts val="0"/>
              </a:spcBef>
              <a:defRPr/>
            </a:pPr>
            <a:r>
              <a:rPr lang="en-US"/>
              <a:t>Jan 2020</a:t>
            </a:r>
          </a:p>
          <a:p>
            <a:pPr>
              <a:spcBef>
                <a:spcPts val="0"/>
              </a:spcBef>
              <a:defRPr/>
            </a:pPr>
            <a:r>
              <a:rPr lang="en-US"/>
              <a:t>Anju Chopra</a:t>
            </a:r>
            <a:endParaRPr/>
          </a:p>
        </p:txBody>
      </p:sp>
      <p:sp>
        <p:nvSpPr>
          <p:cNvPr id="18436" name="Title 3"/>
          <p:cNvSpPr>
            <a:spLocks noGrp="1"/>
          </p:cNvSpPr>
          <p:nvPr>
            <p:ph type="title"/>
          </p:nvPr>
        </p:nvSpPr>
        <p:spPr bwMode="auto">
          <a:xfrm>
            <a:off x="5774569" y="2066926"/>
            <a:ext cx="6303208" cy="136207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numCol="1" anchorCtr="0" compatLnSpc="1">
            <a:prstTxWarp prst="textNoShape">
              <a:avLst/>
            </a:prstTxWarp>
          </a:bodyPr>
          <a:lstStyle/>
          <a:p>
            <a:pPr eaLnBrk="1" hangingPunct="1"/>
            <a:r>
              <a:rPr lang="en-IN"/>
              <a:t>Cognitive Customer Engagement </a:t>
            </a:r>
            <a:br>
              <a:rPr lang="en-IN"/>
            </a:br>
            <a:endParaRPr lang="en-US">
              <a:latin typeface="Arial Narrow Bold" charset="0"/>
            </a:endParaRPr>
          </a:p>
        </p:txBody>
      </p:sp>
      <p:grpSp>
        <p:nvGrpSpPr>
          <p:cNvPr id="18437" name="Group 8"/>
          <p:cNvGrpSpPr>
            <a:grpSpLocks/>
          </p:cNvGrpSpPr>
          <p:nvPr/>
        </p:nvGrpSpPr>
        <p:grpSpPr bwMode="auto">
          <a:xfrm>
            <a:off x="2798764" y="5430843"/>
            <a:ext cx="2276475" cy="996951"/>
            <a:chOff x="9207671" y="4883183"/>
            <a:chExt cx="2278499" cy="998208"/>
          </a:xfrm>
        </p:grpSpPr>
        <p:pic>
          <p:nvPicPr>
            <p:cNvPr id="18438" name="Picture 9" descr="DBD_Text.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26571" y="4883183"/>
              <a:ext cx="1959599" cy="50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9" name="Picture 10" descr="DBD_Text.png"/>
            <p:cNvPicPr>
              <a:picLocks noChangeAspect="1"/>
            </p:cNvPicPr>
            <p:nvPr/>
          </p:nvPicPr>
          <p:blipFill>
            <a:blip r:embed="rId5" cstate="email">
              <a:extLst>
                <a:ext uri="{28A0092B-C50C-407E-A947-70E740481C1C}">
                  <a14:useLocalDpi xmlns:a14="http://schemas.microsoft.com/office/drawing/2010/main"/>
                </a:ext>
              </a:extLst>
            </a:blip>
            <a:srcRect l="47200"/>
            <a:stretch>
              <a:fillRect/>
            </a:stretch>
          </p:blipFill>
          <p:spPr bwMode="auto">
            <a:xfrm>
              <a:off x="9207671" y="5373216"/>
              <a:ext cx="2192090" cy="50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 name="Rectangle 8">
            <a:extLst>
              <a:ext uri="{FF2B5EF4-FFF2-40B4-BE49-F238E27FC236}">
                <a16:creationId xmlns:a16="http://schemas.microsoft.com/office/drawing/2014/main" id="{1C9B1C4F-0D3B-41E2-AF56-E00207893460}"/>
              </a:ext>
            </a:extLst>
          </p:cNvPr>
          <p:cNvSpPr/>
          <p:nvPr/>
        </p:nvSpPr>
        <p:spPr>
          <a:xfrm>
            <a:off x="8037095" y="3075057"/>
            <a:ext cx="4153317" cy="707886"/>
          </a:xfrm>
          <a:prstGeom prst="rect">
            <a:avLst/>
          </a:prstGeom>
        </p:spPr>
        <p:txBody>
          <a:bodyPr wrap="square">
            <a:spAutoFit/>
          </a:bodyPr>
          <a:lstStyle/>
          <a:p>
            <a:r>
              <a:rPr lang="en-US" sz="4000" kern="0" spc="-300">
                <a:ln w="19050">
                  <a:noFill/>
                </a:ln>
                <a:solidFill>
                  <a:schemeClr val="bg1">
                    <a:alpha val="50000"/>
                  </a:schemeClr>
                </a:solidFill>
                <a:latin typeface="Arial" panose="020B0604020202020204" pitchFamily="34" charset="0"/>
                <a:cs typeface="Arial" pitchFamily="34" charset="0"/>
              </a:rPr>
              <a:t>CCE Chat Platform</a:t>
            </a:r>
            <a:endParaRPr lang="en-US" sz="4000" spc="-300">
              <a:ln w="19050">
                <a:noFill/>
              </a:ln>
              <a:solidFill>
                <a:schemeClr val="bg1">
                  <a:alpha val="50000"/>
                </a:schemeClr>
              </a:solidFill>
            </a:endParaRPr>
          </a:p>
        </p:txBody>
      </p:sp>
    </p:spTree>
    <p:extLst>
      <p:ext uri="{BB962C8B-B14F-4D97-AF65-F5344CB8AC3E}">
        <p14:creationId xmlns:p14="http://schemas.microsoft.com/office/powerpoint/2010/main" val="15537835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pSp>
        <p:nvGrpSpPr>
          <p:cNvPr id="171" name="Group 15">
            <a:extLst>
              <a:ext uri="{FF2B5EF4-FFF2-40B4-BE49-F238E27FC236}">
                <a16:creationId xmlns:a16="http://schemas.microsoft.com/office/drawing/2014/main" id="{C35353E5-2F7A-4E41-BE8A-C812E29FEDD5}"/>
              </a:ext>
            </a:extLst>
          </p:cNvPr>
          <p:cNvGrpSpPr>
            <a:grpSpLocks noChangeAspect="1"/>
          </p:cNvGrpSpPr>
          <p:nvPr/>
        </p:nvGrpSpPr>
        <p:grpSpPr bwMode="auto">
          <a:xfrm>
            <a:off x="552450" y="1215661"/>
            <a:ext cx="5067300" cy="5700712"/>
            <a:chOff x="348" y="728"/>
            <a:chExt cx="3192" cy="3591"/>
          </a:xfrm>
        </p:grpSpPr>
        <p:sp>
          <p:nvSpPr>
            <p:cNvPr id="172" name="Freeform 16">
              <a:extLst>
                <a:ext uri="{FF2B5EF4-FFF2-40B4-BE49-F238E27FC236}">
                  <a16:creationId xmlns:a16="http://schemas.microsoft.com/office/drawing/2014/main" id="{64363297-B9C3-4587-9ED4-FB7B6D4A4963}"/>
                </a:ext>
              </a:extLst>
            </p:cNvPr>
            <p:cNvSpPr>
              <a:spLocks/>
            </p:cNvSpPr>
            <p:nvPr/>
          </p:nvSpPr>
          <p:spPr bwMode="auto">
            <a:xfrm>
              <a:off x="1337" y="3473"/>
              <a:ext cx="1244" cy="846"/>
            </a:xfrm>
            <a:custGeom>
              <a:avLst/>
              <a:gdLst>
                <a:gd name="T0" fmla="*/ 748 w 851"/>
                <a:gd name="T1" fmla="*/ 88 h 579"/>
                <a:gd name="T2" fmla="*/ 536 w 851"/>
                <a:gd name="T3" fmla="*/ 0 h 579"/>
                <a:gd name="T4" fmla="*/ 411 w 851"/>
                <a:gd name="T5" fmla="*/ 132 h 579"/>
                <a:gd name="T6" fmla="*/ 301 w 851"/>
                <a:gd name="T7" fmla="*/ 22 h 579"/>
                <a:gd name="T8" fmla="*/ 110 w 851"/>
                <a:gd name="T9" fmla="*/ 110 h 579"/>
                <a:gd name="T10" fmla="*/ 22 w 851"/>
                <a:gd name="T11" fmla="*/ 579 h 579"/>
                <a:gd name="T12" fmla="*/ 851 w 851"/>
                <a:gd name="T13" fmla="*/ 579 h 579"/>
                <a:gd name="T14" fmla="*/ 748 w 851"/>
                <a:gd name="T15" fmla="*/ 88 h 5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1" h="579">
                  <a:moveTo>
                    <a:pt x="748" y="88"/>
                  </a:moveTo>
                  <a:cubicBezTo>
                    <a:pt x="697" y="26"/>
                    <a:pt x="608" y="48"/>
                    <a:pt x="536" y="0"/>
                  </a:cubicBezTo>
                  <a:cubicBezTo>
                    <a:pt x="491" y="41"/>
                    <a:pt x="462" y="97"/>
                    <a:pt x="411" y="132"/>
                  </a:cubicBezTo>
                  <a:cubicBezTo>
                    <a:pt x="369" y="101"/>
                    <a:pt x="339" y="58"/>
                    <a:pt x="301" y="22"/>
                  </a:cubicBezTo>
                  <a:cubicBezTo>
                    <a:pt x="244" y="81"/>
                    <a:pt x="167" y="64"/>
                    <a:pt x="110" y="110"/>
                  </a:cubicBezTo>
                  <a:cubicBezTo>
                    <a:pt x="0" y="198"/>
                    <a:pt x="77" y="426"/>
                    <a:pt x="22" y="579"/>
                  </a:cubicBezTo>
                  <a:cubicBezTo>
                    <a:pt x="299" y="579"/>
                    <a:pt x="575" y="579"/>
                    <a:pt x="851" y="579"/>
                  </a:cubicBezTo>
                  <a:cubicBezTo>
                    <a:pt x="820" y="434"/>
                    <a:pt x="826" y="181"/>
                    <a:pt x="748"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7">
              <a:extLst>
                <a:ext uri="{FF2B5EF4-FFF2-40B4-BE49-F238E27FC236}">
                  <a16:creationId xmlns:a16="http://schemas.microsoft.com/office/drawing/2014/main" id="{99CE5003-9CFF-45BA-866D-F9FDDF3BC6D5}"/>
                </a:ext>
              </a:extLst>
            </p:cNvPr>
            <p:cNvSpPr>
              <a:spLocks/>
            </p:cNvSpPr>
            <p:nvPr/>
          </p:nvSpPr>
          <p:spPr bwMode="auto">
            <a:xfrm>
              <a:off x="1698" y="2675"/>
              <a:ext cx="475" cy="583"/>
            </a:xfrm>
            <a:custGeom>
              <a:avLst/>
              <a:gdLst>
                <a:gd name="T0" fmla="*/ 303 w 325"/>
                <a:gd name="T1" fmla="*/ 190 h 399"/>
                <a:gd name="T2" fmla="*/ 285 w 325"/>
                <a:gd name="T3" fmla="*/ 100 h 399"/>
                <a:gd name="T4" fmla="*/ 229 w 325"/>
                <a:gd name="T5" fmla="*/ 100 h 399"/>
                <a:gd name="T6" fmla="*/ 196 w 325"/>
                <a:gd name="T7" fmla="*/ 67 h 399"/>
                <a:gd name="T8" fmla="*/ 128 w 325"/>
                <a:gd name="T9" fmla="*/ 20 h 399"/>
                <a:gd name="T10" fmla="*/ 131 w 325"/>
                <a:gd name="T11" fmla="*/ 76 h 399"/>
                <a:gd name="T12" fmla="*/ 103 w 325"/>
                <a:gd name="T13" fmla="*/ 76 h 399"/>
                <a:gd name="T14" fmla="*/ 116 w 325"/>
                <a:gd name="T15" fmla="*/ 103 h 399"/>
                <a:gd name="T16" fmla="*/ 116 w 325"/>
                <a:gd name="T17" fmla="*/ 103 h 399"/>
                <a:gd name="T18" fmla="*/ 21 w 325"/>
                <a:gd name="T19" fmla="*/ 204 h 399"/>
                <a:gd name="T20" fmla="*/ 21 w 325"/>
                <a:gd name="T21" fmla="*/ 204 h 399"/>
                <a:gd name="T22" fmla="*/ 20 w 325"/>
                <a:gd name="T23" fmla="*/ 206 h 399"/>
                <a:gd name="T24" fmla="*/ 25 w 325"/>
                <a:gd name="T25" fmla="*/ 362 h 399"/>
                <a:gd name="T26" fmla="*/ 91 w 325"/>
                <a:gd name="T27" fmla="*/ 208 h 399"/>
                <a:gd name="T28" fmla="*/ 276 w 325"/>
                <a:gd name="T29" fmla="*/ 253 h 399"/>
                <a:gd name="T30" fmla="*/ 296 w 325"/>
                <a:gd name="T31" fmla="*/ 399 h 399"/>
                <a:gd name="T32" fmla="*/ 314 w 325"/>
                <a:gd name="T33" fmla="*/ 293 h 399"/>
                <a:gd name="T34" fmla="*/ 303 w 325"/>
                <a:gd name="T35" fmla="*/ 19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5" h="399">
                  <a:moveTo>
                    <a:pt x="303" y="190"/>
                  </a:moveTo>
                  <a:cubicBezTo>
                    <a:pt x="285" y="100"/>
                    <a:pt x="285" y="100"/>
                    <a:pt x="285" y="100"/>
                  </a:cubicBezTo>
                  <a:cubicBezTo>
                    <a:pt x="285" y="100"/>
                    <a:pt x="252" y="83"/>
                    <a:pt x="229" y="100"/>
                  </a:cubicBezTo>
                  <a:cubicBezTo>
                    <a:pt x="223" y="104"/>
                    <a:pt x="213" y="72"/>
                    <a:pt x="196" y="67"/>
                  </a:cubicBezTo>
                  <a:cubicBezTo>
                    <a:pt x="196" y="67"/>
                    <a:pt x="135" y="41"/>
                    <a:pt x="128" y="20"/>
                  </a:cubicBezTo>
                  <a:cubicBezTo>
                    <a:pt x="121" y="0"/>
                    <a:pt x="115" y="66"/>
                    <a:pt x="131" y="76"/>
                  </a:cubicBezTo>
                  <a:cubicBezTo>
                    <a:pt x="147" y="87"/>
                    <a:pt x="111" y="87"/>
                    <a:pt x="103" y="76"/>
                  </a:cubicBezTo>
                  <a:cubicBezTo>
                    <a:pt x="94" y="66"/>
                    <a:pt x="119" y="100"/>
                    <a:pt x="116" y="103"/>
                  </a:cubicBezTo>
                  <a:cubicBezTo>
                    <a:pt x="116" y="103"/>
                    <a:pt x="116" y="103"/>
                    <a:pt x="116" y="103"/>
                  </a:cubicBezTo>
                  <a:cubicBezTo>
                    <a:pt x="75" y="128"/>
                    <a:pt x="40" y="161"/>
                    <a:pt x="21" y="204"/>
                  </a:cubicBezTo>
                  <a:cubicBezTo>
                    <a:pt x="21" y="204"/>
                    <a:pt x="21" y="204"/>
                    <a:pt x="21" y="204"/>
                  </a:cubicBezTo>
                  <a:cubicBezTo>
                    <a:pt x="20" y="205"/>
                    <a:pt x="20" y="205"/>
                    <a:pt x="20" y="206"/>
                  </a:cubicBezTo>
                  <a:cubicBezTo>
                    <a:pt x="2" y="248"/>
                    <a:pt x="0" y="300"/>
                    <a:pt x="25" y="362"/>
                  </a:cubicBezTo>
                  <a:cubicBezTo>
                    <a:pt x="39" y="290"/>
                    <a:pt x="20" y="230"/>
                    <a:pt x="91" y="208"/>
                  </a:cubicBezTo>
                  <a:cubicBezTo>
                    <a:pt x="127" y="198"/>
                    <a:pt x="285" y="189"/>
                    <a:pt x="276" y="253"/>
                  </a:cubicBezTo>
                  <a:cubicBezTo>
                    <a:pt x="267" y="315"/>
                    <a:pt x="253" y="347"/>
                    <a:pt x="296" y="399"/>
                  </a:cubicBezTo>
                  <a:cubicBezTo>
                    <a:pt x="316" y="359"/>
                    <a:pt x="289" y="378"/>
                    <a:pt x="314" y="293"/>
                  </a:cubicBezTo>
                  <a:cubicBezTo>
                    <a:pt x="325" y="257"/>
                    <a:pt x="319" y="222"/>
                    <a:pt x="303" y="1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8">
              <a:extLst>
                <a:ext uri="{FF2B5EF4-FFF2-40B4-BE49-F238E27FC236}">
                  <a16:creationId xmlns:a16="http://schemas.microsoft.com/office/drawing/2014/main" id="{278DFD07-6410-4789-80BC-8288B0FE67EB}"/>
                </a:ext>
              </a:extLst>
            </p:cNvPr>
            <p:cNvSpPr>
              <a:spLocks noEditPoints="1"/>
            </p:cNvSpPr>
            <p:nvPr/>
          </p:nvSpPr>
          <p:spPr bwMode="auto">
            <a:xfrm>
              <a:off x="1431" y="2242"/>
              <a:ext cx="207" cy="163"/>
            </a:xfrm>
            <a:custGeom>
              <a:avLst/>
              <a:gdLst>
                <a:gd name="T0" fmla="*/ 142 w 142"/>
                <a:gd name="T1" fmla="*/ 41 h 112"/>
                <a:gd name="T2" fmla="*/ 127 w 142"/>
                <a:gd name="T3" fmla="*/ 25 h 112"/>
                <a:gd name="T4" fmla="*/ 114 w 142"/>
                <a:gd name="T5" fmla="*/ 0 h 112"/>
                <a:gd name="T6" fmla="*/ 28 w 142"/>
                <a:gd name="T7" fmla="*/ 0 h 112"/>
                <a:gd name="T8" fmla="*/ 15 w 142"/>
                <a:gd name="T9" fmla="*/ 25 h 112"/>
                <a:gd name="T10" fmla="*/ 0 w 142"/>
                <a:gd name="T11" fmla="*/ 41 h 112"/>
                <a:gd name="T12" fmla="*/ 0 w 142"/>
                <a:gd name="T13" fmla="*/ 86 h 112"/>
                <a:gd name="T14" fmla="*/ 0 w 142"/>
                <a:gd name="T15" fmla="*/ 89 h 112"/>
                <a:gd name="T16" fmla="*/ 0 w 142"/>
                <a:gd name="T17" fmla="*/ 105 h 112"/>
                <a:gd name="T18" fmla="*/ 7 w 142"/>
                <a:gd name="T19" fmla="*/ 112 h 112"/>
                <a:gd name="T20" fmla="*/ 28 w 142"/>
                <a:gd name="T21" fmla="*/ 112 h 112"/>
                <a:gd name="T22" fmla="*/ 34 w 142"/>
                <a:gd name="T23" fmla="*/ 105 h 112"/>
                <a:gd name="T24" fmla="*/ 34 w 142"/>
                <a:gd name="T25" fmla="*/ 89 h 112"/>
                <a:gd name="T26" fmla="*/ 108 w 142"/>
                <a:gd name="T27" fmla="*/ 89 h 112"/>
                <a:gd name="T28" fmla="*/ 108 w 142"/>
                <a:gd name="T29" fmla="*/ 105 h 112"/>
                <a:gd name="T30" fmla="*/ 114 w 142"/>
                <a:gd name="T31" fmla="*/ 112 h 112"/>
                <a:gd name="T32" fmla="*/ 135 w 142"/>
                <a:gd name="T33" fmla="*/ 112 h 112"/>
                <a:gd name="T34" fmla="*/ 142 w 142"/>
                <a:gd name="T35" fmla="*/ 105 h 112"/>
                <a:gd name="T36" fmla="*/ 142 w 142"/>
                <a:gd name="T37" fmla="*/ 89 h 112"/>
                <a:gd name="T38" fmla="*/ 142 w 142"/>
                <a:gd name="T39" fmla="*/ 41 h 112"/>
                <a:gd name="T40" fmla="*/ 36 w 142"/>
                <a:gd name="T41" fmla="*/ 9 h 112"/>
                <a:gd name="T42" fmla="*/ 106 w 142"/>
                <a:gd name="T43" fmla="*/ 9 h 112"/>
                <a:gd name="T44" fmla="*/ 118 w 142"/>
                <a:gd name="T45" fmla="*/ 32 h 112"/>
                <a:gd name="T46" fmla="*/ 24 w 142"/>
                <a:gd name="T47" fmla="*/ 32 h 112"/>
                <a:gd name="T48" fmla="*/ 36 w 142"/>
                <a:gd name="T49" fmla="*/ 9 h 112"/>
                <a:gd name="T50" fmla="*/ 41 w 142"/>
                <a:gd name="T51" fmla="*/ 78 h 112"/>
                <a:gd name="T52" fmla="*/ 13 w 142"/>
                <a:gd name="T53" fmla="*/ 78 h 112"/>
                <a:gd name="T54" fmla="*/ 13 w 142"/>
                <a:gd name="T55" fmla="*/ 63 h 112"/>
                <a:gd name="T56" fmla="*/ 41 w 142"/>
                <a:gd name="T57" fmla="*/ 63 h 112"/>
                <a:gd name="T58" fmla="*/ 41 w 142"/>
                <a:gd name="T59" fmla="*/ 78 h 112"/>
                <a:gd name="T60" fmla="*/ 129 w 142"/>
                <a:gd name="T61" fmla="*/ 78 h 112"/>
                <a:gd name="T62" fmla="*/ 101 w 142"/>
                <a:gd name="T63" fmla="*/ 78 h 112"/>
                <a:gd name="T64" fmla="*/ 101 w 142"/>
                <a:gd name="T65" fmla="*/ 63 h 112"/>
                <a:gd name="T66" fmla="*/ 129 w 142"/>
                <a:gd name="T67" fmla="*/ 63 h 112"/>
                <a:gd name="T68" fmla="*/ 129 w 142"/>
                <a:gd name="T69" fmla="*/ 7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2">
                  <a:moveTo>
                    <a:pt x="142" y="41"/>
                  </a:moveTo>
                  <a:cubicBezTo>
                    <a:pt x="127" y="25"/>
                    <a:pt x="127" y="25"/>
                    <a:pt x="127" y="25"/>
                  </a:cubicBezTo>
                  <a:cubicBezTo>
                    <a:pt x="114" y="0"/>
                    <a:pt x="114" y="0"/>
                    <a:pt x="114" y="0"/>
                  </a:cubicBezTo>
                  <a:cubicBezTo>
                    <a:pt x="28" y="0"/>
                    <a:pt x="28" y="0"/>
                    <a:pt x="28" y="0"/>
                  </a:cubicBezTo>
                  <a:cubicBezTo>
                    <a:pt x="15" y="25"/>
                    <a:pt x="15" y="25"/>
                    <a:pt x="15" y="25"/>
                  </a:cubicBezTo>
                  <a:cubicBezTo>
                    <a:pt x="0" y="41"/>
                    <a:pt x="0" y="41"/>
                    <a:pt x="0" y="41"/>
                  </a:cubicBezTo>
                  <a:cubicBezTo>
                    <a:pt x="0" y="86"/>
                    <a:pt x="0" y="86"/>
                    <a:pt x="0" y="86"/>
                  </a:cubicBezTo>
                  <a:cubicBezTo>
                    <a:pt x="0" y="89"/>
                    <a:pt x="0" y="89"/>
                    <a:pt x="0" y="89"/>
                  </a:cubicBezTo>
                  <a:cubicBezTo>
                    <a:pt x="0" y="105"/>
                    <a:pt x="0" y="105"/>
                    <a:pt x="0" y="105"/>
                  </a:cubicBezTo>
                  <a:cubicBezTo>
                    <a:pt x="0" y="109"/>
                    <a:pt x="3" y="112"/>
                    <a:pt x="7" y="112"/>
                  </a:cubicBezTo>
                  <a:cubicBezTo>
                    <a:pt x="28" y="112"/>
                    <a:pt x="28" y="112"/>
                    <a:pt x="28" y="112"/>
                  </a:cubicBezTo>
                  <a:cubicBezTo>
                    <a:pt x="31" y="112"/>
                    <a:pt x="34" y="109"/>
                    <a:pt x="34" y="105"/>
                  </a:cubicBezTo>
                  <a:cubicBezTo>
                    <a:pt x="34" y="89"/>
                    <a:pt x="34" y="89"/>
                    <a:pt x="34" y="89"/>
                  </a:cubicBezTo>
                  <a:cubicBezTo>
                    <a:pt x="108" y="89"/>
                    <a:pt x="108" y="89"/>
                    <a:pt x="108" y="89"/>
                  </a:cubicBezTo>
                  <a:cubicBezTo>
                    <a:pt x="108" y="105"/>
                    <a:pt x="108" y="105"/>
                    <a:pt x="108" y="105"/>
                  </a:cubicBezTo>
                  <a:cubicBezTo>
                    <a:pt x="108" y="109"/>
                    <a:pt x="111" y="112"/>
                    <a:pt x="114" y="112"/>
                  </a:cubicBezTo>
                  <a:cubicBezTo>
                    <a:pt x="135" y="112"/>
                    <a:pt x="135" y="112"/>
                    <a:pt x="135" y="112"/>
                  </a:cubicBezTo>
                  <a:cubicBezTo>
                    <a:pt x="139" y="112"/>
                    <a:pt x="142" y="109"/>
                    <a:pt x="142" y="105"/>
                  </a:cubicBezTo>
                  <a:cubicBezTo>
                    <a:pt x="142" y="89"/>
                    <a:pt x="142" y="89"/>
                    <a:pt x="142" y="89"/>
                  </a:cubicBezTo>
                  <a:lnTo>
                    <a:pt x="142" y="41"/>
                  </a:lnTo>
                  <a:close/>
                  <a:moveTo>
                    <a:pt x="36" y="9"/>
                  </a:moveTo>
                  <a:cubicBezTo>
                    <a:pt x="106" y="9"/>
                    <a:pt x="106" y="9"/>
                    <a:pt x="106" y="9"/>
                  </a:cubicBezTo>
                  <a:cubicBezTo>
                    <a:pt x="118" y="32"/>
                    <a:pt x="118" y="32"/>
                    <a:pt x="118" y="32"/>
                  </a:cubicBezTo>
                  <a:cubicBezTo>
                    <a:pt x="24" y="32"/>
                    <a:pt x="24" y="32"/>
                    <a:pt x="24" y="32"/>
                  </a:cubicBezTo>
                  <a:lnTo>
                    <a:pt x="36" y="9"/>
                  </a:lnTo>
                  <a:close/>
                  <a:moveTo>
                    <a:pt x="41" y="78"/>
                  </a:moveTo>
                  <a:cubicBezTo>
                    <a:pt x="13" y="78"/>
                    <a:pt x="13" y="78"/>
                    <a:pt x="13" y="78"/>
                  </a:cubicBezTo>
                  <a:cubicBezTo>
                    <a:pt x="13" y="63"/>
                    <a:pt x="13" y="63"/>
                    <a:pt x="13" y="63"/>
                  </a:cubicBezTo>
                  <a:cubicBezTo>
                    <a:pt x="41" y="63"/>
                    <a:pt x="41" y="63"/>
                    <a:pt x="41" y="63"/>
                  </a:cubicBezTo>
                  <a:lnTo>
                    <a:pt x="41" y="78"/>
                  </a:lnTo>
                  <a:close/>
                  <a:moveTo>
                    <a:pt x="129" y="78"/>
                  </a:moveTo>
                  <a:cubicBezTo>
                    <a:pt x="101" y="78"/>
                    <a:pt x="101" y="78"/>
                    <a:pt x="101" y="78"/>
                  </a:cubicBezTo>
                  <a:cubicBezTo>
                    <a:pt x="101" y="63"/>
                    <a:pt x="101" y="63"/>
                    <a:pt x="101" y="63"/>
                  </a:cubicBezTo>
                  <a:cubicBezTo>
                    <a:pt x="129" y="63"/>
                    <a:pt x="129" y="63"/>
                    <a:pt x="129" y="63"/>
                  </a:cubicBezTo>
                  <a:lnTo>
                    <a:pt x="129"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9">
              <a:extLst>
                <a:ext uri="{FF2B5EF4-FFF2-40B4-BE49-F238E27FC236}">
                  <a16:creationId xmlns:a16="http://schemas.microsoft.com/office/drawing/2014/main" id="{4F78FA7F-C4E8-4769-AA68-E38288CA4F3E}"/>
                </a:ext>
              </a:extLst>
            </p:cNvPr>
            <p:cNvSpPr>
              <a:spLocks/>
            </p:cNvSpPr>
            <p:nvPr/>
          </p:nvSpPr>
          <p:spPr bwMode="auto">
            <a:xfrm>
              <a:off x="2283" y="2385"/>
              <a:ext cx="61" cy="54"/>
            </a:xfrm>
            <a:custGeom>
              <a:avLst/>
              <a:gdLst>
                <a:gd name="T0" fmla="*/ 33 w 42"/>
                <a:gd name="T1" fmla="*/ 0 h 37"/>
                <a:gd name="T2" fmla="*/ 16 w 42"/>
                <a:gd name="T3" fmla="*/ 5 h 37"/>
                <a:gd name="T4" fmla="*/ 10 w 42"/>
                <a:gd name="T5" fmla="*/ 5 h 37"/>
                <a:gd name="T6" fmla="*/ 10 w 42"/>
                <a:gd name="T7" fmla="*/ 5 h 37"/>
                <a:gd name="T8" fmla="*/ 7 w 42"/>
                <a:gd name="T9" fmla="*/ 31 h 37"/>
                <a:gd name="T10" fmla="*/ 32 w 42"/>
                <a:gd name="T11" fmla="*/ 27 h 37"/>
                <a:gd name="T12" fmla="*/ 36 w 42"/>
                <a:gd name="T13" fmla="*/ 2 h 37"/>
                <a:gd name="T14" fmla="*/ 33 w 42"/>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3" y="0"/>
                  </a:moveTo>
                  <a:cubicBezTo>
                    <a:pt x="28" y="3"/>
                    <a:pt x="22" y="5"/>
                    <a:pt x="16" y="5"/>
                  </a:cubicBezTo>
                  <a:cubicBezTo>
                    <a:pt x="14" y="5"/>
                    <a:pt x="12" y="5"/>
                    <a:pt x="10" y="5"/>
                  </a:cubicBezTo>
                  <a:cubicBezTo>
                    <a:pt x="10" y="5"/>
                    <a:pt x="10" y="5"/>
                    <a:pt x="10" y="5"/>
                  </a:cubicBezTo>
                  <a:cubicBezTo>
                    <a:pt x="2" y="13"/>
                    <a:pt x="0" y="25"/>
                    <a:pt x="7" y="31"/>
                  </a:cubicBezTo>
                  <a:cubicBezTo>
                    <a:pt x="13" y="37"/>
                    <a:pt x="24" y="35"/>
                    <a:pt x="32" y="27"/>
                  </a:cubicBezTo>
                  <a:cubicBezTo>
                    <a:pt x="40" y="19"/>
                    <a:pt x="42" y="8"/>
                    <a:pt x="36" y="2"/>
                  </a:cubicBezTo>
                  <a:cubicBezTo>
                    <a:pt x="35" y="1"/>
                    <a:pt x="34" y="0"/>
                    <a:pt x="3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0">
              <a:extLst>
                <a:ext uri="{FF2B5EF4-FFF2-40B4-BE49-F238E27FC236}">
                  <a16:creationId xmlns:a16="http://schemas.microsoft.com/office/drawing/2014/main" id="{CB1F9B78-F498-4CD9-B661-E75324672786}"/>
                </a:ext>
              </a:extLst>
            </p:cNvPr>
            <p:cNvSpPr>
              <a:spLocks/>
            </p:cNvSpPr>
            <p:nvPr/>
          </p:nvSpPr>
          <p:spPr bwMode="auto">
            <a:xfrm>
              <a:off x="2242" y="2294"/>
              <a:ext cx="103" cy="92"/>
            </a:xfrm>
            <a:custGeom>
              <a:avLst/>
              <a:gdLst>
                <a:gd name="T0" fmla="*/ 17 w 71"/>
                <a:gd name="T1" fmla="*/ 51 h 63"/>
                <a:gd name="T2" fmla="*/ 43 w 71"/>
                <a:gd name="T3" fmla="*/ 63 h 63"/>
                <a:gd name="T4" fmla="*/ 44 w 71"/>
                <a:gd name="T5" fmla="*/ 63 h 63"/>
                <a:gd name="T6" fmla="*/ 56 w 71"/>
                <a:gd name="T7" fmla="*/ 60 h 63"/>
                <a:gd name="T8" fmla="*/ 61 w 71"/>
                <a:gd name="T9" fmla="*/ 57 h 63"/>
                <a:gd name="T10" fmla="*/ 55 w 71"/>
                <a:gd name="T11" fmla="*/ 13 h 63"/>
                <a:gd name="T12" fmla="*/ 28 w 71"/>
                <a:gd name="T13" fmla="*/ 0 h 63"/>
                <a:gd name="T14" fmla="*/ 11 w 71"/>
                <a:gd name="T15" fmla="*/ 7 h 63"/>
                <a:gd name="T16" fmla="*/ 17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7" y="51"/>
                  </a:moveTo>
                  <a:cubicBezTo>
                    <a:pt x="24" y="59"/>
                    <a:pt x="34" y="63"/>
                    <a:pt x="43" y="63"/>
                  </a:cubicBezTo>
                  <a:cubicBezTo>
                    <a:pt x="43" y="63"/>
                    <a:pt x="43" y="63"/>
                    <a:pt x="44" y="63"/>
                  </a:cubicBezTo>
                  <a:cubicBezTo>
                    <a:pt x="48" y="63"/>
                    <a:pt x="53" y="62"/>
                    <a:pt x="56" y="60"/>
                  </a:cubicBezTo>
                  <a:cubicBezTo>
                    <a:pt x="58" y="59"/>
                    <a:pt x="59" y="58"/>
                    <a:pt x="61" y="57"/>
                  </a:cubicBezTo>
                  <a:cubicBezTo>
                    <a:pt x="71" y="46"/>
                    <a:pt x="69" y="26"/>
                    <a:pt x="55" y="13"/>
                  </a:cubicBezTo>
                  <a:cubicBezTo>
                    <a:pt x="47" y="5"/>
                    <a:pt x="37" y="0"/>
                    <a:pt x="28" y="0"/>
                  </a:cubicBezTo>
                  <a:cubicBezTo>
                    <a:pt x="21" y="0"/>
                    <a:pt x="15" y="3"/>
                    <a:pt x="11" y="7"/>
                  </a:cubicBezTo>
                  <a:cubicBezTo>
                    <a:pt x="0" y="18"/>
                    <a:pt x="3" y="37"/>
                    <a:pt x="17"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1">
              <a:extLst>
                <a:ext uri="{FF2B5EF4-FFF2-40B4-BE49-F238E27FC236}">
                  <a16:creationId xmlns:a16="http://schemas.microsoft.com/office/drawing/2014/main" id="{1DCEB3F8-13A5-4660-9878-62B78803FAE6}"/>
                </a:ext>
              </a:extLst>
            </p:cNvPr>
            <p:cNvSpPr>
              <a:spLocks/>
            </p:cNvSpPr>
            <p:nvPr/>
          </p:nvSpPr>
          <p:spPr bwMode="auto">
            <a:xfrm>
              <a:off x="2362" y="2385"/>
              <a:ext cx="59" cy="54"/>
            </a:xfrm>
            <a:custGeom>
              <a:avLst/>
              <a:gdLst>
                <a:gd name="T0" fmla="*/ 35 w 41"/>
                <a:gd name="T1" fmla="*/ 31 h 37"/>
                <a:gd name="T2" fmla="*/ 32 w 41"/>
                <a:gd name="T3" fmla="*/ 5 h 37"/>
                <a:gd name="T4" fmla="*/ 31 w 41"/>
                <a:gd name="T5" fmla="*/ 5 h 37"/>
                <a:gd name="T6" fmla="*/ 26 w 41"/>
                <a:gd name="T7" fmla="*/ 5 h 37"/>
                <a:gd name="T8" fmla="*/ 9 w 41"/>
                <a:gd name="T9" fmla="*/ 0 h 37"/>
                <a:gd name="T10" fmla="*/ 6 w 41"/>
                <a:gd name="T11" fmla="*/ 2 h 37"/>
                <a:gd name="T12" fmla="*/ 9 w 41"/>
                <a:gd name="T13" fmla="*/ 27 h 37"/>
                <a:gd name="T14" fmla="*/ 35 w 41"/>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5" y="31"/>
                  </a:moveTo>
                  <a:cubicBezTo>
                    <a:pt x="41" y="25"/>
                    <a:pt x="39" y="13"/>
                    <a:pt x="32" y="5"/>
                  </a:cubicBezTo>
                  <a:cubicBezTo>
                    <a:pt x="31" y="5"/>
                    <a:pt x="31" y="5"/>
                    <a:pt x="31" y="5"/>
                  </a:cubicBezTo>
                  <a:cubicBezTo>
                    <a:pt x="29" y="5"/>
                    <a:pt x="27" y="5"/>
                    <a:pt x="26" y="5"/>
                  </a:cubicBezTo>
                  <a:cubicBezTo>
                    <a:pt x="19" y="5"/>
                    <a:pt x="13" y="3"/>
                    <a:pt x="9" y="0"/>
                  </a:cubicBezTo>
                  <a:cubicBezTo>
                    <a:pt x="8" y="0"/>
                    <a:pt x="7" y="1"/>
                    <a:pt x="6" y="2"/>
                  </a:cubicBezTo>
                  <a:cubicBezTo>
                    <a:pt x="0" y="8"/>
                    <a:pt x="1" y="19"/>
                    <a:pt x="9" y="27"/>
                  </a:cubicBezTo>
                  <a:cubicBezTo>
                    <a:pt x="17" y="35"/>
                    <a:pt x="29" y="37"/>
                    <a:pt x="35"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2">
              <a:extLst>
                <a:ext uri="{FF2B5EF4-FFF2-40B4-BE49-F238E27FC236}">
                  <a16:creationId xmlns:a16="http://schemas.microsoft.com/office/drawing/2014/main" id="{B538E36F-119D-4CB1-A102-9589285F0DA5}"/>
                </a:ext>
              </a:extLst>
            </p:cNvPr>
            <p:cNvSpPr>
              <a:spLocks/>
            </p:cNvSpPr>
            <p:nvPr/>
          </p:nvSpPr>
          <p:spPr bwMode="auto">
            <a:xfrm>
              <a:off x="2359" y="2294"/>
              <a:ext cx="103" cy="92"/>
            </a:xfrm>
            <a:custGeom>
              <a:avLst/>
              <a:gdLst>
                <a:gd name="T0" fmla="*/ 61 w 71"/>
                <a:gd name="T1" fmla="*/ 7 h 63"/>
                <a:gd name="T2" fmla="*/ 44 w 71"/>
                <a:gd name="T3" fmla="*/ 0 h 63"/>
                <a:gd name="T4" fmla="*/ 16 w 71"/>
                <a:gd name="T5" fmla="*/ 13 h 63"/>
                <a:gd name="T6" fmla="*/ 11 w 71"/>
                <a:gd name="T7" fmla="*/ 57 h 63"/>
                <a:gd name="T8" fmla="*/ 15 w 71"/>
                <a:gd name="T9" fmla="*/ 60 h 63"/>
                <a:gd name="T10" fmla="*/ 28 w 71"/>
                <a:gd name="T11" fmla="*/ 63 h 63"/>
                <a:gd name="T12" fmla="*/ 29 w 71"/>
                <a:gd name="T13" fmla="*/ 63 h 63"/>
                <a:gd name="T14" fmla="*/ 55 w 71"/>
                <a:gd name="T15" fmla="*/ 51 h 63"/>
                <a:gd name="T16" fmla="*/ 61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1" y="7"/>
                  </a:moveTo>
                  <a:cubicBezTo>
                    <a:pt x="56" y="3"/>
                    <a:pt x="50" y="0"/>
                    <a:pt x="44" y="0"/>
                  </a:cubicBezTo>
                  <a:cubicBezTo>
                    <a:pt x="34" y="0"/>
                    <a:pt x="24" y="5"/>
                    <a:pt x="16" y="13"/>
                  </a:cubicBezTo>
                  <a:cubicBezTo>
                    <a:pt x="3" y="26"/>
                    <a:pt x="0" y="46"/>
                    <a:pt x="11" y="57"/>
                  </a:cubicBezTo>
                  <a:cubicBezTo>
                    <a:pt x="12" y="58"/>
                    <a:pt x="13" y="59"/>
                    <a:pt x="15" y="60"/>
                  </a:cubicBezTo>
                  <a:cubicBezTo>
                    <a:pt x="19" y="62"/>
                    <a:pt x="23" y="63"/>
                    <a:pt x="28" y="63"/>
                  </a:cubicBezTo>
                  <a:cubicBezTo>
                    <a:pt x="28" y="63"/>
                    <a:pt x="28" y="63"/>
                    <a:pt x="29" y="63"/>
                  </a:cubicBezTo>
                  <a:cubicBezTo>
                    <a:pt x="38" y="63"/>
                    <a:pt x="47" y="59"/>
                    <a:pt x="55" y="51"/>
                  </a:cubicBezTo>
                  <a:cubicBezTo>
                    <a:pt x="69" y="37"/>
                    <a:pt x="71" y="18"/>
                    <a:pt x="61"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
              <a:extLst>
                <a:ext uri="{FF2B5EF4-FFF2-40B4-BE49-F238E27FC236}">
                  <a16:creationId xmlns:a16="http://schemas.microsoft.com/office/drawing/2014/main" id="{84D39C6B-B532-4472-8157-87B163DD917E}"/>
                </a:ext>
              </a:extLst>
            </p:cNvPr>
            <p:cNvSpPr>
              <a:spLocks/>
            </p:cNvSpPr>
            <p:nvPr/>
          </p:nvSpPr>
          <p:spPr bwMode="auto">
            <a:xfrm>
              <a:off x="2334" y="2301"/>
              <a:ext cx="36" cy="130"/>
            </a:xfrm>
            <a:custGeom>
              <a:avLst/>
              <a:gdLst>
                <a:gd name="T0" fmla="*/ 23 w 25"/>
                <a:gd name="T1" fmla="*/ 5 h 89"/>
                <a:gd name="T2" fmla="*/ 21 w 25"/>
                <a:gd name="T3" fmla="*/ 2 h 89"/>
                <a:gd name="T4" fmla="*/ 15 w 25"/>
                <a:gd name="T5" fmla="*/ 10 h 89"/>
                <a:gd name="T6" fmla="*/ 13 w 25"/>
                <a:gd name="T7" fmla="*/ 10 h 89"/>
                <a:gd name="T8" fmla="*/ 11 w 25"/>
                <a:gd name="T9" fmla="*/ 10 h 89"/>
                <a:gd name="T10" fmla="*/ 5 w 25"/>
                <a:gd name="T11" fmla="*/ 2 h 89"/>
                <a:gd name="T12" fmla="*/ 2 w 25"/>
                <a:gd name="T13" fmla="*/ 5 h 89"/>
                <a:gd name="T14" fmla="*/ 8 w 25"/>
                <a:gd name="T15" fmla="*/ 13 h 89"/>
                <a:gd name="T16" fmla="*/ 7 w 25"/>
                <a:gd name="T17" fmla="*/ 15 h 89"/>
                <a:gd name="T18" fmla="*/ 7 w 25"/>
                <a:gd name="T19" fmla="*/ 28 h 89"/>
                <a:gd name="T20" fmla="*/ 7 w 25"/>
                <a:gd name="T21" fmla="*/ 42 h 89"/>
                <a:gd name="T22" fmla="*/ 7 w 25"/>
                <a:gd name="T23" fmla="*/ 84 h 89"/>
                <a:gd name="T24" fmla="*/ 13 w 25"/>
                <a:gd name="T25" fmla="*/ 89 h 89"/>
                <a:gd name="T26" fmla="*/ 18 w 25"/>
                <a:gd name="T27" fmla="*/ 84 h 89"/>
                <a:gd name="T28" fmla="*/ 18 w 25"/>
                <a:gd name="T29" fmla="*/ 42 h 89"/>
                <a:gd name="T30" fmla="*/ 18 w 25"/>
                <a:gd name="T31" fmla="*/ 28 h 89"/>
                <a:gd name="T32" fmla="*/ 18 w 25"/>
                <a:gd name="T33" fmla="*/ 15 h 89"/>
                <a:gd name="T34" fmla="*/ 17 w 25"/>
                <a:gd name="T35" fmla="*/ 13 h 89"/>
                <a:gd name="T36" fmla="*/ 23 w 25"/>
                <a:gd name="T37" fmla="*/ 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5"/>
                  </a:moveTo>
                  <a:cubicBezTo>
                    <a:pt x="25" y="3"/>
                    <a:pt x="22" y="0"/>
                    <a:pt x="21" y="2"/>
                  </a:cubicBezTo>
                  <a:cubicBezTo>
                    <a:pt x="18" y="4"/>
                    <a:pt x="16" y="7"/>
                    <a:pt x="15" y="10"/>
                  </a:cubicBezTo>
                  <a:cubicBezTo>
                    <a:pt x="14" y="10"/>
                    <a:pt x="13" y="10"/>
                    <a:pt x="13" y="10"/>
                  </a:cubicBezTo>
                  <a:cubicBezTo>
                    <a:pt x="12" y="10"/>
                    <a:pt x="11" y="10"/>
                    <a:pt x="11" y="10"/>
                  </a:cubicBezTo>
                  <a:cubicBezTo>
                    <a:pt x="9" y="7"/>
                    <a:pt x="7" y="4"/>
                    <a:pt x="5" y="2"/>
                  </a:cubicBezTo>
                  <a:cubicBezTo>
                    <a:pt x="3" y="0"/>
                    <a:pt x="0" y="3"/>
                    <a:pt x="2" y="5"/>
                  </a:cubicBezTo>
                  <a:cubicBezTo>
                    <a:pt x="5" y="7"/>
                    <a:pt x="7" y="10"/>
                    <a:pt x="8" y="13"/>
                  </a:cubicBezTo>
                  <a:cubicBezTo>
                    <a:pt x="8" y="14"/>
                    <a:pt x="7" y="15"/>
                    <a:pt x="7" y="15"/>
                  </a:cubicBezTo>
                  <a:cubicBezTo>
                    <a:pt x="7" y="28"/>
                    <a:pt x="7" y="28"/>
                    <a:pt x="7" y="28"/>
                  </a:cubicBezTo>
                  <a:cubicBezTo>
                    <a:pt x="7" y="42"/>
                    <a:pt x="7" y="42"/>
                    <a:pt x="7" y="42"/>
                  </a:cubicBezTo>
                  <a:cubicBezTo>
                    <a:pt x="7" y="84"/>
                    <a:pt x="7" y="84"/>
                    <a:pt x="7" y="84"/>
                  </a:cubicBezTo>
                  <a:cubicBezTo>
                    <a:pt x="7" y="87"/>
                    <a:pt x="10" y="89"/>
                    <a:pt x="13" y="89"/>
                  </a:cubicBezTo>
                  <a:cubicBezTo>
                    <a:pt x="16" y="89"/>
                    <a:pt x="18" y="87"/>
                    <a:pt x="18" y="84"/>
                  </a:cubicBezTo>
                  <a:cubicBezTo>
                    <a:pt x="18" y="42"/>
                    <a:pt x="18" y="42"/>
                    <a:pt x="18" y="42"/>
                  </a:cubicBezTo>
                  <a:cubicBezTo>
                    <a:pt x="18" y="28"/>
                    <a:pt x="18" y="28"/>
                    <a:pt x="18" y="28"/>
                  </a:cubicBezTo>
                  <a:cubicBezTo>
                    <a:pt x="18" y="15"/>
                    <a:pt x="18" y="15"/>
                    <a:pt x="18" y="15"/>
                  </a:cubicBezTo>
                  <a:cubicBezTo>
                    <a:pt x="18" y="15"/>
                    <a:pt x="18" y="14"/>
                    <a:pt x="17" y="13"/>
                  </a:cubicBezTo>
                  <a:cubicBezTo>
                    <a:pt x="19" y="10"/>
                    <a:pt x="21" y="7"/>
                    <a:pt x="23"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4">
              <a:extLst>
                <a:ext uri="{FF2B5EF4-FFF2-40B4-BE49-F238E27FC236}">
                  <a16:creationId xmlns:a16="http://schemas.microsoft.com/office/drawing/2014/main" id="{55AC3E9D-1174-4E9A-AB74-9AF866C61BEB}"/>
                </a:ext>
              </a:extLst>
            </p:cNvPr>
            <p:cNvSpPr>
              <a:spLocks noEditPoints="1"/>
            </p:cNvSpPr>
            <p:nvPr/>
          </p:nvSpPr>
          <p:spPr bwMode="auto">
            <a:xfrm>
              <a:off x="1435" y="2096"/>
              <a:ext cx="251" cy="23"/>
            </a:xfrm>
            <a:custGeom>
              <a:avLst/>
              <a:gdLst>
                <a:gd name="T0" fmla="*/ 251 w 251"/>
                <a:gd name="T1" fmla="*/ 0 h 23"/>
                <a:gd name="T2" fmla="*/ 0 w 251"/>
                <a:gd name="T3" fmla="*/ 0 h 23"/>
                <a:gd name="T4" fmla="*/ 0 w 251"/>
                <a:gd name="T5" fmla="*/ 23 h 23"/>
                <a:gd name="T6" fmla="*/ 251 w 251"/>
                <a:gd name="T7" fmla="*/ 23 h 23"/>
                <a:gd name="T8" fmla="*/ 251 w 251"/>
                <a:gd name="T9" fmla="*/ 0 h 23"/>
                <a:gd name="T10" fmla="*/ 241 w 251"/>
                <a:gd name="T11" fmla="*/ 14 h 23"/>
                <a:gd name="T12" fmla="*/ 221 w 251"/>
                <a:gd name="T13" fmla="*/ 14 h 23"/>
                <a:gd name="T14" fmla="*/ 221 w 251"/>
                <a:gd name="T15" fmla="*/ 8 h 23"/>
                <a:gd name="T16" fmla="*/ 241 w 251"/>
                <a:gd name="T17" fmla="*/ 8 h 23"/>
                <a:gd name="T18" fmla="*/ 241 w 251"/>
                <a:gd name="T1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23">
                  <a:moveTo>
                    <a:pt x="251" y="0"/>
                  </a:moveTo>
                  <a:lnTo>
                    <a:pt x="0" y="0"/>
                  </a:lnTo>
                  <a:lnTo>
                    <a:pt x="0" y="23"/>
                  </a:lnTo>
                  <a:lnTo>
                    <a:pt x="251" y="23"/>
                  </a:lnTo>
                  <a:lnTo>
                    <a:pt x="251" y="0"/>
                  </a:lnTo>
                  <a:close/>
                  <a:moveTo>
                    <a:pt x="241" y="14"/>
                  </a:moveTo>
                  <a:lnTo>
                    <a:pt x="221" y="14"/>
                  </a:lnTo>
                  <a:lnTo>
                    <a:pt x="221" y="8"/>
                  </a:lnTo>
                  <a:lnTo>
                    <a:pt x="241" y="8"/>
                  </a:lnTo>
                  <a:lnTo>
                    <a:pt x="241"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
              <a:extLst>
                <a:ext uri="{FF2B5EF4-FFF2-40B4-BE49-F238E27FC236}">
                  <a16:creationId xmlns:a16="http://schemas.microsoft.com/office/drawing/2014/main" id="{73FE263C-8D17-454D-881C-53579FF6E072}"/>
                </a:ext>
              </a:extLst>
            </p:cNvPr>
            <p:cNvSpPr>
              <a:spLocks noEditPoints="1"/>
            </p:cNvSpPr>
            <p:nvPr/>
          </p:nvSpPr>
          <p:spPr bwMode="auto">
            <a:xfrm>
              <a:off x="1447" y="1947"/>
              <a:ext cx="228" cy="141"/>
            </a:xfrm>
            <a:custGeom>
              <a:avLst/>
              <a:gdLst>
                <a:gd name="T0" fmla="*/ 228 w 228"/>
                <a:gd name="T1" fmla="*/ 0 h 141"/>
                <a:gd name="T2" fmla="*/ 0 w 228"/>
                <a:gd name="T3" fmla="*/ 0 h 141"/>
                <a:gd name="T4" fmla="*/ 0 w 228"/>
                <a:gd name="T5" fmla="*/ 141 h 141"/>
                <a:gd name="T6" fmla="*/ 228 w 228"/>
                <a:gd name="T7" fmla="*/ 141 h 141"/>
                <a:gd name="T8" fmla="*/ 228 w 228"/>
                <a:gd name="T9" fmla="*/ 0 h 141"/>
                <a:gd name="T10" fmla="*/ 203 w 228"/>
                <a:gd name="T11" fmla="*/ 122 h 141"/>
                <a:gd name="T12" fmla="*/ 24 w 228"/>
                <a:gd name="T13" fmla="*/ 122 h 141"/>
                <a:gd name="T14" fmla="*/ 24 w 228"/>
                <a:gd name="T15" fmla="*/ 20 h 141"/>
                <a:gd name="T16" fmla="*/ 203 w 228"/>
                <a:gd name="T17" fmla="*/ 20 h 141"/>
                <a:gd name="T18" fmla="*/ 203 w 228"/>
                <a:gd name="T19" fmla="*/ 1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141">
                  <a:moveTo>
                    <a:pt x="228" y="0"/>
                  </a:moveTo>
                  <a:lnTo>
                    <a:pt x="0" y="0"/>
                  </a:lnTo>
                  <a:lnTo>
                    <a:pt x="0" y="141"/>
                  </a:lnTo>
                  <a:lnTo>
                    <a:pt x="228" y="141"/>
                  </a:lnTo>
                  <a:lnTo>
                    <a:pt x="228" y="0"/>
                  </a:lnTo>
                  <a:close/>
                  <a:moveTo>
                    <a:pt x="203" y="122"/>
                  </a:moveTo>
                  <a:lnTo>
                    <a:pt x="24" y="122"/>
                  </a:lnTo>
                  <a:lnTo>
                    <a:pt x="24" y="20"/>
                  </a:lnTo>
                  <a:lnTo>
                    <a:pt x="203" y="20"/>
                  </a:lnTo>
                  <a:lnTo>
                    <a:pt x="203"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6">
              <a:extLst>
                <a:ext uri="{FF2B5EF4-FFF2-40B4-BE49-F238E27FC236}">
                  <a16:creationId xmlns:a16="http://schemas.microsoft.com/office/drawing/2014/main" id="{5A8ED84A-E8A4-4884-A626-83A0C9DAE20F}"/>
                </a:ext>
              </a:extLst>
            </p:cNvPr>
            <p:cNvSpPr>
              <a:spLocks noEditPoints="1"/>
            </p:cNvSpPr>
            <p:nvPr/>
          </p:nvSpPr>
          <p:spPr bwMode="auto">
            <a:xfrm>
              <a:off x="2104" y="2469"/>
              <a:ext cx="174" cy="192"/>
            </a:xfrm>
            <a:custGeom>
              <a:avLst/>
              <a:gdLst>
                <a:gd name="T0" fmla="*/ 91 w 174"/>
                <a:gd name="T1" fmla="*/ 2 h 192"/>
                <a:gd name="T2" fmla="*/ 91 w 174"/>
                <a:gd name="T3" fmla="*/ 2 h 192"/>
                <a:gd name="T4" fmla="*/ 2 w 174"/>
                <a:gd name="T5" fmla="*/ 135 h 192"/>
                <a:gd name="T6" fmla="*/ 0 w 174"/>
                <a:gd name="T7" fmla="*/ 136 h 192"/>
                <a:gd name="T8" fmla="*/ 2 w 174"/>
                <a:gd name="T9" fmla="*/ 136 h 192"/>
                <a:gd name="T10" fmla="*/ 84 w 174"/>
                <a:gd name="T11" fmla="*/ 190 h 192"/>
                <a:gd name="T12" fmla="*/ 84 w 174"/>
                <a:gd name="T13" fmla="*/ 192 h 192"/>
                <a:gd name="T14" fmla="*/ 85 w 174"/>
                <a:gd name="T15" fmla="*/ 190 h 192"/>
                <a:gd name="T16" fmla="*/ 174 w 174"/>
                <a:gd name="T17" fmla="*/ 57 h 192"/>
                <a:gd name="T18" fmla="*/ 174 w 174"/>
                <a:gd name="T19" fmla="*/ 57 h 192"/>
                <a:gd name="T20" fmla="*/ 173 w 174"/>
                <a:gd name="T21" fmla="*/ 57 h 192"/>
                <a:gd name="T22" fmla="*/ 154 w 174"/>
                <a:gd name="T23" fmla="*/ 44 h 192"/>
                <a:gd name="T24" fmla="*/ 163 w 174"/>
                <a:gd name="T25" fmla="*/ 30 h 192"/>
                <a:gd name="T26" fmla="*/ 164 w 174"/>
                <a:gd name="T27" fmla="*/ 30 h 192"/>
                <a:gd name="T28" fmla="*/ 163 w 174"/>
                <a:gd name="T29" fmla="*/ 28 h 192"/>
                <a:gd name="T30" fmla="*/ 122 w 174"/>
                <a:gd name="T31" fmla="*/ 2 h 192"/>
                <a:gd name="T32" fmla="*/ 122 w 174"/>
                <a:gd name="T33" fmla="*/ 0 h 192"/>
                <a:gd name="T34" fmla="*/ 120 w 174"/>
                <a:gd name="T35" fmla="*/ 2 h 192"/>
                <a:gd name="T36" fmla="*/ 111 w 174"/>
                <a:gd name="T37" fmla="*/ 15 h 192"/>
                <a:gd name="T38" fmla="*/ 92 w 174"/>
                <a:gd name="T39" fmla="*/ 2 h 192"/>
                <a:gd name="T40" fmla="*/ 91 w 174"/>
                <a:gd name="T41" fmla="*/ 2 h 192"/>
                <a:gd name="T42" fmla="*/ 107 w 174"/>
                <a:gd name="T43" fmla="*/ 132 h 192"/>
                <a:gd name="T44" fmla="*/ 49 w 174"/>
                <a:gd name="T45" fmla="*/ 92 h 192"/>
                <a:gd name="T46" fmla="*/ 69 w 174"/>
                <a:gd name="T47" fmla="*/ 62 h 192"/>
                <a:gd name="T48" fmla="*/ 127 w 174"/>
                <a:gd name="T49" fmla="*/ 101 h 192"/>
                <a:gd name="T50" fmla="*/ 107 w 174"/>
                <a:gd name="T51" fmla="*/ 132 h 192"/>
                <a:gd name="T52" fmla="*/ 81 w 174"/>
                <a:gd name="T53" fmla="*/ 170 h 192"/>
                <a:gd name="T54" fmla="*/ 22 w 174"/>
                <a:gd name="T55" fmla="*/ 132 h 192"/>
                <a:gd name="T56" fmla="*/ 43 w 174"/>
                <a:gd name="T57" fmla="*/ 100 h 192"/>
                <a:gd name="T58" fmla="*/ 101 w 174"/>
                <a:gd name="T59" fmla="*/ 139 h 192"/>
                <a:gd name="T60" fmla="*/ 81 w 174"/>
                <a:gd name="T61" fmla="*/ 1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92">
                  <a:moveTo>
                    <a:pt x="91" y="2"/>
                  </a:moveTo>
                  <a:lnTo>
                    <a:pt x="91" y="2"/>
                  </a:lnTo>
                  <a:lnTo>
                    <a:pt x="2" y="135"/>
                  </a:lnTo>
                  <a:lnTo>
                    <a:pt x="0" y="136"/>
                  </a:lnTo>
                  <a:lnTo>
                    <a:pt x="2" y="136"/>
                  </a:lnTo>
                  <a:lnTo>
                    <a:pt x="84" y="190"/>
                  </a:lnTo>
                  <a:lnTo>
                    <a:pt x="84" y="192"/>
                  </a:lnTo>
                  <a:lnTo>
                    <a:pt x="85" y="190"/>
                  </a:lnTo>
                  <a:lnTo>
                    <a:pt x="174" y="57"/>
                  </a:lnTo>
                  <a:lnTo>
                    <a:pt x="174" y="57"/>
                  </a:lnTo>
                  <a:lnTo>
                    <a:pt x="173" y="57"/>
                  </a:lnTo>
                  <a:lnTo>
                    <a:pt x="154" y="44"/>
                  </a:lnTo>
                  <a:lnTo>
                    <a:pt x="163" y="30"/>
                  </a:lnTo>
                  <a:lnTo>
                    <a:pt x="164" y="30"/>
                  </a:lnTo>
                  <a:lnTo>
                    <a:pt x="163" y="28"/>
                  </a:lnTo>
                  <a:lnTo>
                    <a:pt x="122" y="2"/>
                  </a:lnTo>
                  <a:lnTo>
                    <a:pt x="122" y="0"/>
                  </a:lnTo>
                  <a:lnTo>
                    <a:pt x="120" y="2"/>
                  </a:lnTo>
                  <a:lnTo>
                    <a:pt x="111" y="15"/>
                  </a:lnTo>
                  <a:lnTo>
                    <a:pt x="92" y="2"/>
                  </a:lnTo>
                  <a:lnTo>
                    <a:pt x="91" y="2"/>
                  </a:lnTo>
                  <a:close/>
                  <a:moveTo>
                    <a:pt x="107" y="132"/>
                  </a:moveTo>
                  <a:lnTo>
                    <a:pt x="49" y="92"/>
                  </a:lnTo>
                  <a:lnTo>
                    <a:pt x="69" y="62"/>
                  </a:lnTo>
                  <a:lnTo>
                    <a:pt x="127" y="101"/>
                  </a:lnTo>
                  <a:lnTo>
                    <a:pt x="107" y="132"/>
                  </a:lnTo>
                  <a:close/>
                  <a:moveTo>
                    <a:pt x="81" y="170"/>
                  </a:moveTo>
                  <a:lnTo>
                    <a:pt x="22" y="132"/>
                  </a:lnTo>
                  <a:lnTo>
                    <a:pt x="43" y="100"/>
                  </a:lnTo>
                  <a:lnTo>
                    <a:pt x="101" y="139"/>
                  </a:lnTo>
                  <a:lnTo>
                    <a:pt x="81"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7">
              <a:extLst>
                <a:ext uri="{FF2B5EF4-FFF2-40B4-BE49-F238E27FC236}">
                  <a16:creationId xmlns:a16="http://schemas.microsoft.com/office/drawing/2014/main" id="{9FCDCC98-BDDB-4D3A-BD70-8368C259E0F1}"/>
                </a:ext>
              </a:extLst>
            </p:cNvPr>
            <p:cNvSpPr>
              <a:spLocks noEditPoints="1"/>
            </p:cNvSpPr>
            <p:nvPr/>
          </p:nvSpPr>
          <p:spPr bwMode="auto">
            <a:xfrm>
              <a:off x="885" y="2484"/>
              <a:ext cx="88" cy="184"/>
            </a:xfrm>
            <a:custGeom>
              <a:avLst/>
              <a:gdLst>
                <a:gd name="T0" fmla="*/ 1 w 60"/>
                <a:gd name="T1" fmla="*/ 123 h 126"/>
                <a:gd name="T2" fmla="*/ 30 w 60"/>
                <a:gd name="T3" fmla="*/ 109 h 126"/>
                <a:gd name="T4" fmla="*/ 59 w 60"/>
                <a:gd name="T5" fmla="*/ 123 h 126"/>
                <a:gd name="T6" fmla="*/ 60 w 60"/>
                <a:gd name="T7" fmla="*/ 123 h 126"/>
                <a:gd name="T8" fmla="*/ 60 w 60"/>
                <a:gd name="T9" fmla="*/ 28 h 126"/>
                <a:gd name="T10" fmla="*/ 59 w 60"/>
                <a:gd name="T11" fmla="*/ 14 h 126"/>
                <a:gd name="T12" fmla="*/ 30 w 60"/>
                <a:gd name="T13" fmla="*/ 0 h 126"/>
                <a:gd name="T14" fmla="*/ 2 w 60"/>
                <a:gd name="T15" fmla="*/ 14 h 126"/>
                <a:gd name="T16" fmla="*/ 0 w 60"/>
                <a:gd name="T17" fmla="*/ 28 h 126"/>
                <a:gd name="T18" fmla="*/ 0 w 60"/>
                <a:gd name="T19" fmla="*/ 123 h 126"/>
                <a:gd name="T20" fmla="*/ 1 w 60"/>
                <a:gd name="T21" fmla="*/ 123 h 126"/>
                <a:gd name="T22" fmla="*/ 10 w 60"/>
                <a:gd name="T23" fmla="*/ 21 h 126"/>
                <a:gd name="T24" fmla="*/ 30 w 60"/>
                <a:gd name="T25" fmla="*/ 18 h 126"/>
                <a:gd name="T26" fmla="*/ 51 w 60"/>
                <a:gd name="T27" fmla="*/ 21 h 126"/>
                <a:gd name="T28" fmla="*/ 52 w 60"/>
                <a:gd name="T29" fmla="*/ 24 h 126"/>
                <a:gd name="T30" fmla="*/ 50 w 60"/>
                <a:gd name="T31" fmla="*/ 25 h 126"/>
                <a:gd name="T32" fmla="*/ 49 w 60"/>
                <a:gd name="T33" fmla="*/ 24 h 126"/>
                <a:gd name="T34" fmla="*/ 45 w 60"/>
                <a:gd name="T35" fmla="*/ 23 h 126"/>
                <a:gd name="T36" fmla="*/ 30 w 60"/>
                <a:gd name="T37" fmla="*/ 21 h 126"/>
                <a:gd name="T38" fmla="*/ 15 w 60"/>
                <a:gd name="T39" fmla="*/ 23 h 126"/>
                <a:gd name="T40" fmla="*/ 11 w 60"/>
                <a:gd name="T41" fmla="*/ 24 h 126"/>
                <a:gd name="T42" fmla="*/ 9 w 60"/>
                <a:gd name="T43" fmla="*/ 24 h 126"/>
                <a:gd name="T44" fmla="*/ 10 w 60"/>
                <a:gd name="T45" fmla="*/ 21 h 126"/>
                <a:gd name="T46" fmla="*/ 10 w 60"/>
                <a:gd name="T47" fmla="*/ 38 h 126"/>
                <a:gd name="T48" fmla="*/ 30 w 60"/>
                <a:gd name="T49" fmla="*/ 34 h 126"/>
                <a:gd name="T50" fmla="*/ 51 w 60"/>
                <a:gd name="T51" fmla="*/ 38 h 126"/>
                <a:gd name="T52" fmla="*/ 52 w 60"/>
                <a:gd name="T53" fmla="*/ 41 h 126"/>
                <a:gd name="T54" fmla="*/ 50 w 60"/>
                <a:gd name="T55" fmla="*/ 41 h 126"/>
                <a:gd name="T56" fmla="*/ 49 w 60"/>
                <a:gd name="T57" fmla="*/ 41 h 126"/>
                <a:gd name="T58" fmla="*/ 45 w 60"/>
                <a:gd name="T59" fmla="*/ 40 h 126"/>
                <a:gd name="T60" fmla="*/ 30 w 60"/>
                <a:gd name="T61" fmla="*/ 38 h 126"/>
                <a:gd name="T62" fmla="*/ 15 w 60"/>
                <a:gd name="T63" fmla="*/ 40 h 126"/>
                <a:gd name="T64" fmla="*/ 11 w 60"/>
                <a:gd name="T65" fmla="*/ 41 h 126"/>
                <a:gd name="T66" fmla="*/ 9 w 60"/>
                <a:gd name="T67" fmla="*/ 41 h 126"/>
                <a:gd name="T68" fmla="*/ 10 w 60"/>
                <a:gd name="T69" fmla="*/ 38 h 126"/>
                <a:gd name="T70" fmla="*/ 10 w 60"/>
                <a:gd name="T71" fmla="*/ 55 h 126"/>
                <a:gd name="T72" fmla="*/ 30 w 60"/>
                <a:gd name="T73" fmla="*/ 51 h 126"/>
                <a:gd name="T74" fmla="*/ 51 w 60"/>
                <a:gd name="T75" fmla="*/ 55 h 126"/>
                <a:gd name="T76" fmla="*/ 52 w 60"/>
                <a:gd name="T77" fmla="*/ 57 h 126"/>
                <a:gd name="T78" fmla="*/ 50 w 60"/>
                <a:gd name="T79" fmla="*/ 58 h 126"/>
                <a:gd name="T80" fmla="*/ 49 w 60"/>
                <a:gd name="T81" fmla="*/ 58 h 126"/>
                <a:gd name="T82" fmla="*/ 45 w 60"/>
                <a:gd name="T83" fmla="*/ 57 h 126"/>
                <a:gd name="T84" fmla="*/ 30 w 60"/>
                <a:gd name="T85" fmla="*/ 55 h 126"/>
                <a:gd name="T86" fmla="*/ 15 w 60"/>
                <a:gd name="T87" fmla="*/ 57 h 126"/>
                <a:gd name="T88" fmla="*/ 11 w 60"/>
                <a:gd name="T89" fmla="*/ 58 h 126"/>
                <a:gd name="T90" fmla="*/ 9 w 60"/>
                <a:gd name="T91" fmla="*/ 57 h 126"/>
                <a:gd name="T92" fmla="*/ 10 w 60"/>
                <a:gd name="T93"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1" y="123"/>
                  </a:moveTo>
                  <a:cubicBezTo>
                    <a:pt x="5" y="112"/>
                    <a:pt x="16" y="109"/>
                    <a:pt x="30" y="109"/>
                  </a:cubicBezTo>
                  <a:cubicBezTo>
                    <a:pt x="44" y="109"/>
                    <a:pt x="56" y="112"/>
                    <a:pt x="59" y="123"/>
                  </a:cubicBezTo>
                  <a:cubicBezTo>
                    <a:pt x="60" y="126"/>
                    <a:pt x="60" y="126"/>
                    <a:pt x="60" y="123"/>
                  </a:cubicBezTo>
                  <a:cubicBezTo>
                    <a:pt x="60" y="103"/>
                    <a:pt x="60" y="47"/>
                    <a:pt x="60" y="28"/>
                  </a:cubicBezTo>
                  <a:cubicBezTo>
                    <a:pt x="60" y="24"/>
                    <a:pt x="60" y="17"/>
                    <a:pt x="59" y="14"/>
                  </a:cubicBezTo>
                  <a:cubicBezTo>
                    <a:pt x="55" y="3"/>
                    <a:pt x="44" y="0"/>
                    <a:pt x="30" y="0"/>
                  </a:cubicBezTo>
                  <a:cubicBezTo>
                    <a:pt x="17" y="0"/>
                    <a:pt x="5" y="3"/>
                    <a:pt x="2" y="14"/>
                  </a:cubicBezTo>
                  <a:cubicBezTo>
                    <a:pt x="0" y="17"/>
                    <a:pt x="0" y="24"/>
                    <a:pt x="0" y="28"/>
                  </a:cubicBezTo>
                  <a:cubicBezTo>
                    <a:pt x="0" y="47"/>
                    <a:pt x="0" y="103"/>
                    <a:pt x="0" y="123"/>
                  </a:cubicBezTo>
                  <a:cubicBezTo>
                    <a:pt x="0" y="126"/>
                    <a:pt x="0" y="126"/>
                    <a:pt x="1" y="123"/>
                  </a:cubicBezTo>
                  <a:moveTo>
                    <a:pt x="10" y="21"/>
                  </a:moveTo>
                  <a:cubicBezTo>
                    <a:pt x="15" y="19"/>
                    <a:pt x="21" y="18"/>
                    <a:pt x="30" y="18"/>
                  </a:cubicBezTo>
                  <a:cubicBezTo>
                    <a:pt x="39" y="18"/>
                    <a:pt x="46" y="19"/>
                    <a:pt x="51" y="21"/>
                  </a:cubicBezTo>
                  <a:cubicBezTo>
                    <a:pt x="52" y="22"/>
                    <a:pt x="52" y="23"/>
                    <a:pt x="52" y="24"/>
                  </a:cubicBezTo>
                  <a:cubicBezTo>
                    <a:pt x="51" y="24"/>
                    <a:pt x="51" y="25"/>
                    <a:pt x="50" y="25"/>
                  </a:cubicBezTo>
                  <a:cubicBezTo>
                    <a:pt x="50" y="25"/>
                    <a:pt x="49" y="24"/>
                    <a:pt x="49" y="24"/>
                  </a:cubicBezTo>
                  <a:cubicBezTo>
                    <a:pt x="48" y="24"/>
                    <a:pt x="47" y="23"/>
                    <a:pt x="45" y="23"/>
                  </a:cubicBezTo>
                  <a:cubicBezTo>
                    <a:pt x="41" y="22"/>
                    <a:pt x="36" y="21"/>
                    <a:pt x="30" y="21"/>
                  </a:cubicBezTo>
                  <a:cubicBezTo>
                    <a:pt x="24" y="21"/>
                    <a:pt x="19" y="22"/>
                    <a:pt x="15" y="23"/>
                  </a:cubicBezTo>
                  <a:cubicBezTo>
                    <a:pt x="14" y="23"/>
                    <a:pt x="13" y="24"/>
                    <a:pt x="11" y="24"/>
                  </a:cubicBezTo>
                  <a:cubicBezTo>
                    <a:pt x="10" y="25"/>
                    <a:pt x="9" y="24"/>
                    <a:pt x="9" y="24"/>
                  </a:cubicBezTo>
                  <a:cubicBezTo>
                    <a:pt x="9" y="23"/>
                    <a:pt x="9" y="22"/>
                    <a:pt x="10" y="21"/>
                  </a:cubicBezTo>
                  <a:moveTo>
                    <a:pt x="10" y="38"/>
                  </a:moveTo>
                  <a:cubicBezTo>
                    <a:pt x="15" y="36"/>
                    <a:pt x="21" y="34"/>
                    <a:pt x="30" y="34"/>
                  </a:cubicBezTo>
                  <a:cubicBezTo>
                    <a:pt x="39" y="34"/>
                    <a:pt x="46" y="36"/>
                    <a:pt x="51" y="38"/>
                  </a:cubicBezTo>
                  <a:cubicBezTo>
                    <a:pt x="52" y="39"/>
                    <a:pt x="52" y="40"/>
                    <a:pt x="52" y="41"/>
                  </a:cubicBezTo>
                  <a:cubicBezTo>
                    <a:pt x="51" y="41"/>
                    <a:pt x="51" y="41"/>
                    <a:pt x="50" y="41"/>
                  </a:cubicBezTo>
                  <a:cubicBezTo>
                    <a:pt x="50" y="41"/>
                    <a:pt x="49" y="41"/>
                    <a:pt x="49" y="41"/>
                  </a:cubicBezTo>
                  <a:cubicBezTo>
                    <a:pt x="48" y="41"/>
                    <a:pt x="47" y="40"/>
                    <a:pt x="45" y="40"/>
                  </a:cubicBezTo>
                  <a:cubicBezTo>
                    <a:pt x="41" y="39"/>
                    <a:pt x="36" y="38"/>
                    <a:pt x="30" y="38"/>
                  </a:cubicBezTo>
                  <a:cubicBezTo>
                    <a:pt x="24" y="38"/>
                    <a:pt x="19" y="39"/>
                    <a:pt x="15" y="40"/>
                  </a:cubicBezTo>
                  <a:cubicBezTo>
                    <a:pt x="14" y="40"/>
                    <a:pt x="13" y="41"/>
                    <a:pt x="11" y="41"/>
                  </a:cubicBezTo>
                  <a:cubicBezTo>
                    <a:pt x="10" y="42"/>
                    <a:pt x="9" y="41"/>
                    <a:pt x="9" y="41"/>
                  </a:cubicBezTo>
                  <a:cubicBezTo>
                    <a:pt x="9" y="40"/>
                    <a:pt x="9" y="39"/>
                    <a:pt x="10" y="38"/>
                  </a:cubicBezTo>
                  <a:moveTo>
                    <a:pt x="10" y="55"/>
                  </a:moveTo>
                  <a:cubicBezTo>
                    <a:pt x="15" y="53"/>
                    <a:pt x="21" y="51"/>
                    <a:pt x="30" y="51"/>
                  </a:cubicBezTo>
                  <a:cubicBezTo>
                    <a:pt x="39" y="51"/>
                    <a:pt x="46" y="53"/>
                    <a:pt x="51" y="55"/>
                  </a:cubicBezTo>
                  <a:cubicBezTo>
                    <a:pt x="52" y="56"/>
                    <a:pt x="52" y="57"/>
                    <a:pt x="52" y="57"/>
                  </a:cubicBezTo>
                  <a:cubicBezTo>
                    <a:pt x="51" y="58"/>
                    <a:pt x="51" y="58"/>
                    <a:pt x="50" y="58"/>
                  </a:cubicBezTo>
                  <a:cubicBezTo>
                    <a:pt x="50" y="58"/>
                    <a:pt x="49" y="58"/>
                    <a:pt x="49" y="58"/>
                  </a:cubicBezTo>
                  <a:cubicBezTo>
                    <a:pt x="48" y="58"/>
                    <a:pt x="47" y="57"/>
                    <a:pt x="45" y="57"/>
                  </a:cubicBezTo>
                  <a:cubicBezTo>
                    <a:pt x="41" y="55"/>
                    <a:pt x="36" y="55"/>
                    <a:pt x="30" y="55"/>
                  </a:cubicBezTo>
                  <a:cubicBezTo>
                    <a:pt x="24" y="55"/>
                    <a:pt x="19" y="55"/>
                    <a:pt x="15" y="57"/>
                  </a:cubicBezTo>
                  <a:cubicBezTo>
                    <a:pt x="14" y="57"/>
                    <a:pt x="13" y="58"/>
                    <a:pt x="11" y="58"/>
                  </a:cubicBezTo>
                  <a:cubicBezTo>
                    <a:pt x="10" y="59"/>
                    <a:pt x="9" y="58"/>
                    <a:pt x="9" y="57"/>
                  </a:cubicBezTo>
                  <a:cubicBezTo>
                    <a:pt x="9" y="57"/>
                    <a:pt x="9" y="56"/>
                    <a:pt x="10"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8">
              <a:extLst>
                <a:ext uri="{FF2B5EF4-FFF2-40B4-BE49-F238E27FC236}">
                  <a16:creationId xmlns:a16="http://schemas.microsoft.com/office/drawing/2014/main" id="{E15EE522-34C0-4233-B3BE-1FCBF0876CFD}"/>
                </a:ext>
              </a:extLst>
            </p:cNvPr>
            <p:cNvSpPr>
              <a:spLocks noEditPoints="1"/>
            </p:cNvSpPr>
            <p:nvPr/>
          </p:nvSpPr>
          <p:spPr bwMode="auto">
            <a:xfrm>
              <a:off x="980" y="2484"/>
              <a:ext cx="88" cy="184"/>
            </a:xfrm>
            <a:custGeom>
              <a:avLst/>
              <a:gdLst>
                <a:gd name="T0" fmla="*/ 59 w 60"/>
                <a:gd name="T1" fmla="*/ 123 h 126"/>
                <a:gd name="T2" fmla="*/ 60 w 60"/>
                <a:gd name="T3" fmla="*/ 123 h 126"/>
                <a:gd name="T4" fmla="*/ 60 w 60"/>
                <a:gd name="T5" fmla="*/ 28 h 126"/>
                <a:gd name="T6" fmla="*/ 59 w 60"/>
                <a:gd name="T7" fmla="*/ 14 h 126"/>
                <a:gd name="T8" fmla="*/ 30 w 60"/>
                <a:gd name="T9" fmla="*/ 0 h 126"/>
                <a:gd name="T10" fmla="*/ 2 w 60"/>
                <a:gd name="T11" fmla="*/ 14 h 126"/>
                <a:gd name="T12" fmla="*/ 1 w 60"/>
                <a:gd name="T13" fmla="*/ 28 h 126"/>
                <a:gd name="T14" fmla="*/ 1 w 60"/>
                <a:gd name="T15" fmla="*/ 123 h 126"/>
                <a:gd name="T16" fmla="*/ 1 w 60"/>
                <a:gd name="T17" fmla="*/ 123 h 126"/>
                <a:gd name="T18" fmla="*/ 30 w 60"/>
                <a:gd name="T19" fmla="*/ 109 h 126"/>
                <a:gd name="T20" fmla="*/ 59 w 60"/>
                <a:gd name="T21" fmla="*/ 123 h 126"/>
                <a:gd name="T22" fmla="*/ 52 w 60"/>
                <a:gd name="T23" fmla="*/ 57 h 126"/>
                <a:gd name="T24" fmla="*/ 50 w 60"/>
                <a:gd name="T25" fmla="*/ 58 h 126"/>
                <a:gd name="T26" fmla="*/ 49 w 60"/>
                <a:gd name="T27" fmla="*/ 58 h 126"/>
                <a:gd name="T28" fmla="*/ 45 w 60"/>
                <a:gd name="T29" fmla="*/ 57 h 126"/>
                <a:gd name="T30" fmla="*/ 30 w 60"/>
                <a:gd name="T31" fmla="*/ 55 h 126"/>
                <a:gd name="T32" fmla="*/ 15 w 60"/>
                <a:gd name="T33" fmla="*/ 57 h 126"/>
                <a:gd name="T34" fmla="*/ 11 w 60"/>
                <a:gd name="T35" fmla="*/ 58 h 126"/>
                <a:gd name="T36" fmla="*/ 9 w 60"/>
                <a:gd name="T37" fmla="*/ 57 h 126"/>
                <a:gd name="T38" fmla="*/ 10 w 60"/>
                <a:gd name="T39" fmla="*/ 55 h 126"/>
                <a:gd name="T40" fmla="*/ 30 w 60"/>
                <a:gd name="T41" fmla="*/ 51 h 126"/>
                <a:gd name="T42" fmla="*/ 51 w 60"/>
                <a:gd name="T43" fmla="*/ 55 h 126"/>
                <a:gd name="T44" fmla="*/ 52 w 60"/>
                <a:gd name="T45" fmla="*/ 57 h 126"/>
                <a:gd name="T46" fmla="*/ 52 w 60"/>
                <a:gd name="T47" fmla="*/ 41 h 126"/>
                <a:gd name="T48" fmla="*/ 50 w 60"/>
                <a:gd name="T49" fmla="*/ 41 h 126"/>
                <a:gd name="T50" fmla="*/ 49 w 60"/>
                <a:gd name="T51" fmla="*/ 41 h 126"/>
                <a:gd name="T52" fmla="*/ 45 w 60"/>
                <a:gd name="T53" fmla="*/ 40 h 126"/>
                <a:gd name="T54" fmla="*/ 30 w 60"/>
                <a:gd name="T55" fmla="*/ 38 h 126"/>
                <a:gd name="T56" fmla="*/ 15 w 60"/>
                <a:gd name="T57" fmla="*/ 40 h 126"/>
                <a:gd name="T58" fmla="*/ 11 w 60"/>
                <a:gd name="T59" fmla="*/ 41 h 126"/>
                <a:gd name="T60" fmla="*/ 9 w 60"/>
                <a:gd name="T61" fmla="*/ 41 h 126"/>
                <a:gd name="T62" fmla="*/ 10 w 60"/>
                <a:gd name="T63" fmla="*/ 38 h 126"/>
                <a:gd name="T64" fmla="*/ 30 w 60"/>
                <a:gd name="T65" fmla="*/ 34 h 126"/>
                <a:gd name="T66" fmla="*/ 51 w 60"/>
                <a:gd name="T67" fmla="*/ 38 h 126"/>
                <a:gd name="T68" fmla="*/ 52 w 60"/>
                <a:gd name="T69" fmla="*/ 41 h 126"/>
                <a:gd name="T70" fmla="*/ 52 w 60"/>
                <a:gd name="T71" fmla="*/ 24 h 126"/>
                <a:gd name="T72" fmla="*/ 50 w 60"/>
                <a:gd name="T73" fmla="*/ 25 h 126"/>
                <a:gd name="T74" fmla="*/ 49 w 60"/>
                <a:gd name="T75" fmla="*/ 24 h 126"/>
                <a:gd name="T76" fmla="*/ 45 w 60"/>
                <a:gd name="T77" fmla="*/ 23 h 126"/>
                <a:gd name="T78" fmla="*/ 30 w 60"/>
                <a:gd name="T79" fmla="*/ 21 h 126"/>
                <a:gd name="T80" fmla="*/ 15 w 60"/>
                <a:gd name="T81" fmla="*/ 23 h 126"/>
                <a:gd name="T82" fmla="*/ 11 w 60"/>
                <a:gd name="T83" fmla="*/ 24 h 126"/>
                <a:gd name="T84" fmla="*/ 9 w 60"/>
                <a:gd name="T85" fmla="*/ 24 h 126"/>
                <a:gd name="T86" fmla="*/ 10 w 60"/>
                <a:gd name="T87" fmla="*/ 21 h 126"/>
                <a:gd name="T88" fmla="*/ 30 w 60"/>
                <a:gd name="T89" fmla="*/ 18 h 126"/>
                <a:gd name="T90" fmla="*/ 51 w 60"/>
                <a:gd name="T91" fmla="*/ 21 h 126"/>
                <a:gd name="T92" fmla="*/ 52 w 60"/>
                <a:gd name="T93"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59" y="123"/>
                  </a:moveTo>
                  <a:cubicBezTo>
                    <a:pt x="60" y="126"/>
                    <a:pt x="60" y="126"/>
                    <a:pt x="60" y="123"/>
                  </a:cubicBezTo>
                  <a:cubicBezTo>
                    <a:pt x="60" y="103"/>
                    <a:pt x="60" y="47"/>
                    <a:pt x="60" y="28"/>
                  </a:cubicBezTo>
                  <a:cubicBezTo>
                    <a:pt x="60" y="24"/>
                    <a:pt x="60" y="17"/>
                    <a:pt x="59" y="14"/>
                  </a:cubicBezTo>
                  <a:cubicBezTo>
                    <a:pt x="55" y="3"/>
                    <a:pt x="44" y="0"/>
                    <a:pt x="30" y="0"/>
                  </a:cubicBezTo>
                  <a:cubicBezTo>
                    <a:pt x="17" y="0"/>
                    <a:pt x="5" y="3"/>
                    <a:pt x="2" y="14"/>
                  </a:cubicBezTo>
                  <a:cubicBezTo>
                    <a:pt x="0" y="17"/>
                    <a:pt x="1" y="24"/>
                    <a:pt x="1" y="28"/>
                  </a:cubicBezTo>
                  <a:cubicBezTo>
                    <a:pt x="1" y="47"/>
                    <a:pt x="1" y="103"/>
                    <a:pt x="1" y="123"/>
                  </a:cubicBezTo>
                  <a:cubicBezTo>
                    <a:pt x="1" y="126"/>
                    <a:pt x="0" y="126"/>
                    <a:pt x="1" y="123"/>
                  </a:cubicBezTo>
                  <a:cubicBezTo>
                    <a:pt x="5" y="112"/>
                    <a:pt x="16" y="109"/>
                    <a:pt x="30" y="109"/>
                  </a:cubicBezTo>
                  <a:cubicBezTo>
                    <a:pt x="44" y="109"/>
                    <a:pt x="56" y="112"/>
                    <a:pt x="59" y="123"/>
                  </a:cubicBezTo>
                  <a:moveTo>
                    <a:pt x="52" y="57"/>
                  </a:moveTo>
                  <a:cubicBezTo>
                    <a:pt x="51" y="58"/>
                    <a:pt x="51" y="58"/>
                    <a:pt x="50" y="58"/>
                  </a:cubicBezTo>
                  <a:cubicBezTo>
                    <a:pt x="50" y="58"/>
                    <a:pt x="50" y="58"/>
                    <a:pt x="49" y="58"/>
                  </a:cubicBezTo>
                  <a:cubicBezTo>
                    <a:pt x="48" y="58"/>
                    <a:pt x="47" y="57"/>
                    <a:pt x="45" y="57"/>
                  </a:cubicBezTo>
                  <a:cubicBezTo>
                    <a:pt x="41" y="55"/>
                    <a:pt x="36" y="55"/>
                    <a:pt x="30" y="55"/>
                  </a:cubicBezTo>
                  <a:cubicBezTo>
                    <a:pt x="24" y="55"/>
                    <a:pt x="19" y="55"/>
                    <a:pt x="15" y="57"/>
                  </a:cubicBezTo>
                  <a:cubicBezTo>
                    <a:pt x="14" y="57"/>
                    <a:pt x="13" y="58"/>
                    <a:pt x="11" y="58"/>
                  </a:cubicBezTo>
                  <a:cubicBezTo>
                    <a:pt x="11" y="59"/>
                    <a:pt x="9" y="58"/>
                    <a:pt x="9" y="57"/>
                  </a:cubicBezTo>
                  <a:cubicBezTo>
                    <a:pt x="9" y="57"/>
                    <a:pt x="9" y="56"/>
                    <a:pt x="10" y="55"/>
                  </a:cubicBezTo>
                  <a:cubicBezTo>
                    <a:pt x="15" y="53"/>
                    <a:pt x="22" y="51"/>
                    <a:pt x="30" y="51"/>
                  </a:cubicBezTo>
                  <a:cubicBezTo>
                    <a:pt x="39" y="51"/>
                    <a:pt x="46" y="53"/>
                    <a:pt x="51" y="55"/>
                  </a:cubicBezTo>
                  <a:cubicBezTo>
                    <a:pt x="52" y="56"/>
                    <a:pt x="52" y="57"/>
                    <a:pt x="52" y="57"/>
                  </a:cubicBezTo>
                  <a:moveTo>
                    <a:pt x="52" y="41"/>
                  </a:moveTo>
                  <a:cubicBezTo>
                    <a:pt x="51" y="41"/>
                    <a:pt x="51" y="41"/>
                    <a:pt x="50" y="41"/>
                  </a:cubicBezTo>
                  <a:cubicBezTo>
                    <a:pt x="50" y="41"/>
                    <a:pt x="50" y="41"/>
                    <a:pt x="49" y="41"/>
                  </a:cubicBezTo>
                  <a:cubicBezTo>
                    <a:pt x="48" y="41"/>
                    <a:pt x="47" y="40"/>
                    <a:pt x="45" y="40"/>
                  </a:cubicBezTo>
                  <a:cubicBezTo>
                    <a:pt x="41" y="39"/>
                    <a:pt x="36" y="38"/>
                    <a:pt x="30" y="38"/>
                  </a:cubicBezTo>
                  <a:cubicBezTo>
                    <a:pt x="24" y="38"/>
                    <a:pt x="19" y="39"/>
                    <a:pt x="15" y="40"/>
                  </a:cubicBezTo>
                  <a:cubicBezTo>
                    <a:pt x="14" y="40"/>
                    <a:pt x="13" y="41"/>
                    <a:pt x="11" y="41"/>
                  </a:cubicBezTo>
                  <a:cubicBezTo>
                    <a:pt x="11" y="42"/>
                    <a:pt x="9" y="41"/>
                    <a:pt x="9" y="41"/>
                  </a:cubicBezTo>
                  <a:cubicBezTo>
                    <a:pt x="9" y="40"/>
                    <a:pt x="9" y="39"/>
                    <a:pt x="10" y="38"/>
                  </a:cubicBezTo>
                  <a:cubicBezTo>
                    <a:pt x="15" y="36"/>
                    <a:pt x="22" y="34"/>
                    <a:pt x="30" y="34"/>
                  </a:cubicBezTo>
                  <a:cubicBezTo>
                    <a:pt x="39" y="34"/>
                    <a:pt x="46" y="36"/>
                    <a:pt x="51" y="38"/>
                  </a:cubicBezTo>
                  <a:cubicBezTo>
                    <a:pt x="52" y="39"/>
                    <a:pt x="52" y="40"/>
                    <a:pt x="52" y="41"/>
                  </a:cubicBezTo>
                  <a:moveTo>
                    <a:pt x="52" y="24"/>
                  </a:moveTo>
                  <a:cubicBezTo>
                    <a:pt x="51" y="24"/>
                    <a:pt x="51" y="25"/>
                    <a:pt x="50" y="25"/>
                  </a:cubicBezTo>
                  <a:cubicBezTo>
                    <a:pt x="50" y="25"/>
                    <a:pt x="50" y="24"/>
                    <a:pt x="49" y="24"/>
                  </a:cubicBezTo>
                  <a:cubicBezTo>
                    <a:pt x="48" y="24"/>
                    <a:pt x="47" y="23"/>
                    <a:pt x="45" y="23"/>
                  </a:cubicBezTo>
                  <a:cubicBezTo>
                    <a:pt x="41" y="22"/>
                    <a:pt x="36" y="21"/>
                    <a:pt x="30" y="21"/>
                  </a:cubicBezTo>
                  <a:cubicBezTo>
                    <a:pt x="24" y="21"/>
                    <a:pt x="19" y="22"/>
                    <a:pt x="15" y="23"/>
                  </a:cubicBezTo>
                  <a:cubicBezTo>
                    <a:pt x="14" y="23"/>
                    <a:pt x="13" y="24"/>
                    <a:pt x="11" y="24"/>
                  </a:cubicBezTo>
                  <a:cubicBezTo>
                    <a:pt x="11" y="25"/>
                    <a:pt x="9" y="24"/>
                    <a:pt x="9" y="24"/>
                  </a:cubicBezTo>
                  <a:cubicBezTo>
                    <a:pt x="9" y="23"/>
                    <a:pt x="9" y="22"/>
                    <a:pt x="10" y="21"/>
                  </a:cubicBezTo>
                  <a:cubicBezTo>
                    <a:pt x="15" y="19"/>
                    <a:pt x="22" y="18"/>
                    <a:pt x="30" y="18"/>
                  </a:cubicBezTo>
                  <a:cubicBezTo>
                    <a:pt x="39" y="18"/>
                    <a:pt x="46" y="19"/>
                    <a:pt x="51" y="21"/>
                  </a:cubicBezTo>
                  <a:cubicBezTo>
                    <a:pt x="52" y="22"/>
                    <a:pt x="52" y="23"/>
                    <a:pt x="52"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9">
              <a:extLst>
                <a:ext uri="{FF2B5EF4-FFF2-40B4-BE49-F238E27FC236}">
                  <a16:creationId xmlns:a16="http://schemas.microsoft.com/office/drawing/2014/main" id="{0785D59E-5B8B-40D2-BCA2-0D570CD1759B}"/>
                </a:ext>
              </a:extLst>
            </p:cNvPr>
            <p:cNvSpPr>
              <a:spLocks/>
            </p:cNvSpPr>
            <p:nvPr/>
          </p:nvSpPr>
          <p:spPr bwMode="auto">
            <a:xfrm>
              <a:off x="1615" y="1644"/>
              <a:ext cx="134" cy="79"/>
            </a:xfrm>
            <a:custGeom>
              <a:avLst/>
              <a:gdLst>
                <a:gd name="T0" fmla="*/ 26 w 92"/>
                <a:gd name="T1" fmla="*/ 30 h 54"/>
                <a:gd name="T2" fmla="*/ 65 w 92"/>
                <a:gd name="T3" fmla="*/ 25 h 54"/>
                <a:gd name="T4" fmla="*/ 56 w 92"/>
                <a:gd name="T5" fmla="*/ 34 h 54"/>
                <a:gd name="T6" fmla="*/ 59 w 92"/>
                <a:gd name="T7" fmla="*/ 40 h 54"/>
                <a:gd name="T8" fmla="*/ 81 w 92"/>
                <a:gd name="T9" fmla="*/ 40 h 54"/>
                <a:gd name="T10" fmla="*/ 84 w 92"/>
                <a:gd name="T11" fmla="*/ 40 h 54"/>
                <a:gd name="T12" fmla="*/ 86 w 92"/>
                <a:gd name="T13" fmla="*/ 40 h 54"/>
                <a:gd name="T14" fmla="*/ 90 w 92"/>
                <a:gd name="T15" fmla="*/ 40 h 54"/>
                <a:gd name="T16" fmla="*/ 92 w 92"/>
                <a:gd name="T17" fmla="*/ 38 h 54"/>
                <a:gd name="T18" fmla="*/ 92 w 92"/>
                <a:gd name="T19" fmla="*/ 7 h 54"/>
                <a:gd name="T20" fmla="*/ 86 w 92"/>
                <a:gd name="T21" fmla="*/ 5 h 54"/>
                <a:gd name="T22" fmla="*/ 77 w 92"/>
                <a:gd name="T23" fmla="*/ 13 h 54"/>
                <a:gd name="T24" fmla="*/ 15 w 92"/>
                <a:gd name="T25" fmla="*/ 18 h 54"/>
                <a:gd name="T26" fmla="*/ 1 w 92"/>
                <a:gd name="T27" fmla="*/ 54 h 54"/>
                <a:gd name="T28" fmla="*/ 17 w 92"/>
                <a:gd name="T29" fmla="*/ 54 h 54"/>
                <a:gd name="T30" fmla="*/ 26 w 92"/>
                <a:gd name="T31"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4">
                  <a:moveTo>
                    <a:pt x="26" y="30"/>
                  </a:moveTo>
                  <a:cubicBezTo>
                    <a:pt x="37" y="19"/>
                    <a:pt x="53" y="17"/>
                    <a:pt x="65" y="25"/>
                  </a:cubicBezTo>
                  <a:cubicBezTo>
                    <a:pt x="61" y="29"/>
                    <a:pt x="56" y="34"/>
                    <a:pt x="56" y="34"/>
                  </a:cubicBezTo>
                  <a:cubicBezTo>
                    <a:pt x="53" y="38"/>
                    <a:pt x="57" y="40"/>
                    <a:pt x="59" y="40"/>
                  </a:cubicBezTo>
                  <a:cubicBezTo>
                    <a:pt x="81" y="40"/>
                    <a:pt x="81" y="40"/>
                    <a:pt x="81" y="40"/>
                  </a:cubicBezTo>
                  <a:cubicBezTo>
                    <a:pt x="83" y="40"/>
                    <a:pt x="84" y="40"/>
                    <a:pt x="84" y="40"/>
                  </a:cubicBezTo>
                  <a:cubicBezTo>
                    <a:pt x="86" y="40"/>
                    <a:pt x="86" y="40"/>
                    <a:pt x="86" y="40"/>
                  </a:cubicBezTo>
                  <a:cubicBezTo>
                    <a:pt x="90" y="40"/>
                    <a:pt x="90" y="40"/>
                    <a:pt x="90" y="40"/>
                  </a:cubicBezTo>
                  <a:cubicBezTo>
                    <a:pt x="91" y="40"/>
                    <a:pt x="92" y="39"/>
                    <a:pt x="92" y="38"/>
                  </a:cubicBezTo>
                  <a:cubicBezTo>
                    <a:pt x="92" y="7"/>
                    <a:pt x="92" y="7"/>
                    <a:pt x="92" y="7"/>
                  </a:cubicBezTo>
                  <a:cubicBezTo>
                    <a:pt x="92" y="4"/>
                    <a:pt x="89" y="1"/>
                    <a:pt x="86" y="5"/>
                  </a:cubicBezTo>
                  <a:cubicBezTo>
                    <a:pt x="86" y="5"/>
                    <a:pt x="81" y="10"/>
                    <a:pt x="77" y="13"/>
                  </a:cubicBezTo>
                  <a:cubicBezTo>
                    <a:pt x="58" y="0"/>
                    <a:pt x="32" y="1"/>
                    <a:pt x="15" y="18"/>
                  </a:cubicBezTo>
                  <a:cubicBezTo>
                    <a:pt x="5" y="28"/>
                    <a:pt x="0" y="41"/>
                    <a:pt x="1" y="54"/>
                  </a:cubicBezTo>
                  <a:cubicBezTo>
                    <a:pt x="17" y="54"/>
                    <a:pt x="17" y="54"/>
                    <a:pt x="17" y="54"/>
                  </a:cubicBezTo>
                  <a:cubicBezTo>
                    <a:pt x="16" y="45"/>
                    <a:pt x="19" y="36"/>
                    <a:pt x="26" y="3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30">
              <a:extLst>
                <a:ext uri="{FF2B5EF4-FFF2-40B4-BE49-F238E27FC236}">
                  <a16:creationId xmlns:a16="http://schemas.microsoft.com/office/drawing/2014/main" id="{7DA9769C-992F-40DE-BA38-61C108729F04}"/>
                </a:ext>
              </a:extLst>
            </p:cNvPr>
            <p:cNvSpPr>
              <a:spLocks/>
            </p:cNvSpPr>
            <p:nvPr/>
          </p:nvSpPr>
          <p:spPr bwMode="auto">
            <a:xfrm>
              <a:off x="1621" y="1716"/>
              <a:ext cx="134" cy="79"/>
            </a:xfrm>
            <a:custGeom>
              <a:avLst/>
              <a:gdLst>
                <a:gd name="T0" fmla="*/ 76 w 92"/>
                <a:gd name="T1" fmla="*/ 0 h 54"/>
                <a:gd name="T2" fmla="*/ 66 w 92"/>
                <a:gd name="T3" fmla="*/ 25 h 54"/>
                <a:gd name="T4" fmla="*/ 27 w 92"/>
                <a:gd name="T5" fmla="*/ 29 h 54"/>
                <a:gd name="T6" fmla="*/ 36 w 92"/>
                <a:gd name="T7" fmla="*/ 20 h 54"/>
                <a:gd name="T8" fmla="*/ 34 w 92"/>
                <a:gd name="T9" fmla="*/ 14 h 54"/>
                <a:gd name="T10" fmla="*/ 11 w 92"/>
                <a:gd name="T11" fmla="*/ 14 h 54"/>
                <a:gd name="T12" fmla="*/ 9 w 92"/>
                <a:gd name="T13" fmla="*/ 14 h 54"/>
                <a:gd name="T14" fmla="*/ 7 w 92"/>
                <a:gd name="T15" fmla="*/ 14 h 54"/>
                <a:gd name="T16" fmla="*/ 2 w 92"/>
                <a:gd name="T17" fmla="*/ 14 h 54"/>
                <a:gd name="T18" fmla="*/ 0 w 92"/>
                <a:gd name="T19" fmla="*/ 16 h 54"/>
                <a:gd name="T20" fmla="*/ 0 w 92"/>
                <a:gd name="T21" fmla="*/ 47 h 54"/>
                <a:gd name="T22" fmla="*/ 6 w 92"/>
                <a:gd name="T23" fmla="*/ 50 h 54"/>
                <a:gd name="T24" fmla="*/ 15 w 92"/>
                <a:gd name="T25" fmla="*/ 41 h 54"/>
                <a:gd name="T26" fmla="*/ 78 w 92"/>
                <a:gd name="T27" fmla="*/ 36 h 54"/>
                <a:gd name="T28" fmla="*/ 92 w 92"/>
                <a:gd name="T29" fmla="*/ 0 h 54"/>
                <a:gd name="T30" fmla="*/ 76 w 92"/>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4">
                  <a:moveTo>
                    <a:pt x="76" y="0"/>
                  </a:moveTo>
                  <a:cubicBezTo>
                    <a:pt x="76" y="9"/>
                    <a:pt x="73" y="18"/>
                    <a:pt x="66" y="25"/>
                  </a:cubicBezTo>
                  <a:cubicBezTo>
                    <a:pt x="56" y="35"/>
                    <a:pt x="39" y="37"/>
                    <a:pt x="27" y="29"/>
                  </a:cubicBezTo>
                  <a:cubicBezTo>
                    <a:pt x="31" y="25"/>
                    <a:pt x="36" y="20"/>
                    <a:pt x="36" y="20"/>
                  </a:cubicBezTo>
                  <a:cubicBezTo>
                    <a:pt x="39" y="16"/>
                    <a:pt x="35" y="14"/>
                    <a:pt x="34" y="14"/>
                  </a:cubicBezTo>
                  <a:cubicBezTo>
                    <a:pt x="11" y="14"/>
                    <a:pt x="11" y="14"/>
                    <a:pt x="11" y="14"/>
                  </a:cubicBezTo>
                  <a:cubicBezTo>
                    <a:pt x="10" y="14"/>
                    <a:pt x="9" y="14"/>
                    <a:pt x="9" y="14"/>
                  </a:cubicBezTo>
                  <a:cubicBezTo>
                    <a:pt x="7" y="14"/>
                    <a:pt x="7" y="14"/>
                    <a:pt x="7" y="14"/>
                  </a:cubicBezTo>
                  <a:cubicBezTo>
                    <a:pt x="2" y="14"/>
                    <a:pt x="2" y="14"/>
                    <a:pt x="2" y="14"/>
                  </a:cubicBezTo>
                  <a:cubicBezTo>
                    <a:pt x="1" y="14"/>
                    <a:pt x="0" y="15"/>
                    <a:pt x="0" y="16"/>
                  </a:cubicBezTo>
                  <a:cubicBezTo>
                    <a:pt x="0" y="47"/>
                    <a:pt x="0" y="47"/>
                    <a:pt x="0" y="47"/>
                  </a:cubicBezTo>
                  <a:cubicBezTo>
                    <a:pt x="0" y="50"/>
                    <a:pt x="3" y="53"/>
                    <a:pt x="6" y="50"/>
                  </a:cubicBezTo>
                  <a:cubicBezTo>
                    <a:pt x="6" y="50"/>
                    <a:pt x="12" y="44"/>
                    <a:pt x="15" y="41"/>
                  </a:cubicBezTo>
                  <a:cubicBezTo>
                    <a:pt x="34" y="54"/>
                    <a:pt x="61" y="53"/>
                    <a:pt x="78" y="36"/>
                  </a:cubicBezTo>
                  <a:cubicBezTo>
                    <a:pt x="87" y="26"/>
                    <a:pt x="92" y="13"/>
                    <a:pt x="92" y="0"/>
                  </a:cubicBezTo>
                  <a:cubicBezTo>
                    <a:pt x="76" y="0"/>
                    <a:pt x="76" y="0"/>
                    <a:pt x="7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31">
              <a:extLst>
                <a:ext uri="{FF2B5EF4-FFF2-40B4-BE49-F238E27FC236}">
                  <a16:creationId xmlns:a16="http://schemas.microsoft.com/office/drawing/2014/main" id="{E03167A4-363C-45E9-A529-50C544F3D1AB}"/>
                </a:ext>
              </a:extLst>
            </p:cNvPr>
            <p:cNvSpPr>
              <a:spLocks noEditPoints="1"/>
            </p:cNvSpPr>
            <p:nvPr/>
          </p:nvSpPr>
          <p:spPr bwMode="auto">
            <a:xfrm>
              <a:off x="2201" y="1987"/>
              <a:ext cx="269" cy="239"/>
            </a:xfrm>
            <a:custGeom>
              <a:avLst/>
              <a:gdLst>
                <a:gd name="T0" fmla="*/ 163 w 184"/>
                <a:gd name="T1" fmla="*/ 0 h 163"/>
                <a:gd name="T2" fmla="*/ 22 w 184"/>
                <a:gd name="T3" fmla="*/ 0 h 163"/>
                <a:gd name="T4" fmla="*/ 0 w 184"/>
                <a:gd name="T5" fmla="*/ 22 h 163"/>
                <a:gd name="T6" fmla="*/ 0 w 184"/>
                <a:gd name="T7" fmla="*/ 98 h 163"/>
                <a:gd name="T8" fmla="*/ 22 w 184"/>
                <a:gd name="T9" fmla="*/ 119 h 163"/>
                <a:gd name="T10" fmla="*/ 33 w 184"/>
                <a:gd name="T11" fmla="*/ 119 h 163"/>
                <a:gd name="T12" fmla="*/ 33 w 184"/>
                <a:gd name="T13" fmla="*/ 157 h 163"/>
                <a:gd name="T14" fmla="*/ 34 w 184"/>
                <a:gd name="T15" fmla="*/ 161 h 163"/>
                <a:gd name="T16" fmla="*/ 42 w 184"/>
                <a:gd name="T17" fmla="*/ 161 h 163"/>
                <a:gd name="T18" fmla="*/ 87 w 184"/>
                <a:gd name="T19" fmla="*/ 119 h 163"/>
                <a:gd name="T20" fmla="*/ 163 w 184"/>
                <a:gd name="T21" fmla="*/ 119 h 163"/>
                <a:gd name="T22" fmla="*/ 184 w 184"/>
                <a:gd name="T23" fmla="*/ 98 h 163"/>
                <a:gd name="T24" fmla="*/ 184 w 184"/>
                <a:gd name="T25" fmla="*/ 22 h 163"/>
                <a:gd name="T26" fmla="*/ 163 w 184"/>
                <a:gd name="T27" fmla="*/ 0 h 163"/>
                <a:gd name="T28" fmla="*/ 38 w 184"/>
                <a:gd name="T29" fmla="*/ 33 h 163"/>
                <a:gd name="T30" fmla="*/ 125 w 184"/>
                <a:gd name="T31" fmla="*/ 33 h 163"/>
                <a:gd name="T32" fmla="*/ 130 w 184"/>
                <a:gd name="T33" fmla="*/ 38 h 163"/>
                <a:gd name="T34" fmla="*/ 125 w 184"/>
                <a:gd name="T35" fmla="*/ 44 h 163"/>
                <a:gd name="T36" fmla="*/ 38 w 184"/>
                <a:gd name="T37" fmla="*/ 44 h 163"/>
                <a:gd name="T38" fmla="*/ 33 w 184"/>
                <a:gd name="T39" fmla="*/ 38 h 163"/>
                <a:gd name="T40" fmla="*/ 38 w 184"/>
                <a:gd name="T41" fmla="*/ 33 h 163"/>
                <a:gd name="T42" fmla="*/ 81 w 184"/>
                <a:gd name="T43" fmla="*/ 87 h 163"/>
                <a:gd name="T44" fmla="*/ 38 w 184"/>
                <a:gd name="T45" fmla="*/ 87 h 163"/>
                <a:gd name="T46" fmla="*/ 33 w 184"/>
                <a:gd name="T47" fmla="*/ 81 h 163"/>
                <a:gd name="T48" fmla="*/ 38 w 184"/>
                <a:gd name="T49" fmla="*/ 76 h 163"/>
                <a:gd name="T50" fmla="*/ 81 w 184"/>
                <a:gd name="T51" fmla="*/ 76 h 163"/>
                <a:gd name="T52" fmla="*/ 87 w 184"/>
                <a:gd name="T53" fmla="*/ 81 h 163"/>
                <a:gd name="T54" fmla="*/ 81 w 184"/>
                <a:gd name="T55" fmla="*/ 87 h 163"/>
                <a:gd name="T56" fmla="*/ 146 w 184"/>
                <a:gd name="T57" fmla="*/ 65 h 163"/>
                <a:gd name="T58" fmla="*/ 38 w 184"/>
                <a:gd name="T59" fmla="*/ 65 h 163"/>
                <a:gd name="T60" fmla="*/ 33 w 184"/>
                <a:gd name="T61" fmla="*/ 60 h 163"/>
                <a:gd name="T62" fmla="*/ 38 w 184"/>
                <a:gd name="T63" fmla="*/ 54 h 163"/>
                <a:gd name="T64" fmla="*/ 146 w 184"/>
                <a:gd name="T65" fmla="*/ 54 h 163"/>
                <a:gd name="T66" fmla="*/ 152 w 184"/>
                <a:gd name="T67" fmla="*/ 60 h 163"/>
                <a:gd name="T68" fmla="*/ 146 w 184"/>
                <a:gd name="T69" fmla="*/ 6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63">
                  <a:moveTo>
                    <a:pt x="163" y="0"/>
                  </a:moveTo>
                  <a:cubicBezTo>
                    <a:pt x="22" y="0"/>
                    <a:pt x="22" y="0"/>
                    <a:pt x="22" y="0"/>
                  </a:cubicBezTo>
                  <a:cubicBezTo>
                    <a:pt x="10" y="0"/>
                    <a:pt x="0" y="10"/>
                    <a:pt x="0" y="22"/>
                  </a:cubicBezTo>
                  <a:cubicBezTo>
                    <a:pt x="0" y="98"/>
                    <a:pt x="0" y="98"/>
                    <a:pt x="0" y="98"/>
                  </a:cubicBezTo>
                  <a:cubicBezTo>
                    <a:pt x="0" y="110"/>
                    <a:pt x="10" y="119"/>
                    <a:pt x="22" y="119"/>
                  </a:cubicBezTo>
                  <a:cubicBezTo>
                    <a:pt x="33" y="119"/>
                    <a:pt x="33" y="119"/>
                    <a:pt x="33" y="119"/>
                  </a:cubicBezTo>
                  <a:cubicBezTo>
                    <a:pt x="33" y="157"/>
                    <a:pt x="33" y="157"/>
                    <a:pt x="33" y="157"/>
                  </a:cubicBezTo>
                  <a:cubicBezTo>
                    <a:pt x="33" y="159"/>
                    <a:pt x="33" y="160"/>
                    <a:pt x="34" y="161"/>
                  </a:cubicBezTo>
                  <a:cubicBezTo>
                    <a:pt x="36" y="163"/>
                    <a:pt x="40" y="163"/>
                    <a:pt x="42" y="161"/>
                  </a:cubicBezTo>
                  <a:cubicBezTo>
                    <a:pt x="87" y="119"/>
                    <a:pt x="87" y="119"/>
                    <a:pt x="87" y="119"/>
                  </a:cubicBezTo>
                  <a:cubicBezTo>
                    <a:pt x="163" y="119"/>
                    <a:pt x="163" y="119"/>
                    <a:pt x="163" y="119"/>
                  </a:cubicBezTo>
                  <a:cubicBezTo>
                    <a:pt x="175" y="119"/>
                    <a:pt x="184" y="110"/>
                    <a:pt x="184" y="98"/>
                  </a:cubicBezTo>
                  <a:cubicBezTo>
                    <a:pt x="184" y="22"/>
                    <a:pt x="184" y="22"/>
                    <a:pt x="184" y="22"/>
                  </a:cubicBezTo>
                  <a:cubicBezTo>
                    <a:pt x="184" y="10"/>
                    <a:pt x="175" y="0"/>
                    <a:pt x="163" y="0"/>
                  </a:cubicBezTo>
                  <a:moveTo>
                    <a:pt x="38" y="33"/>
                  </a:moveTo>
                  <a:cubicBezTo>
                    <a:pt x="125" y="33"/>
                    <a:pt x="125" y="33"/>
                    <a:pt x="125" y="33"/>
                  </a:cubicBezTo>
                  <a:cubicBezTo>
                    <a:pt x="128" y="33"/>
                    <a:pt x="130" y="35"/>
                    <a:pt x="130" y="38"/>
                  </a:cubicBezTo>
                  <a:cubicBezTo>
                    <a:pt x="130" y="41"/>
                    <a:pt x="128" y="44"/>
                    <a:pt x="125" y="44"/>
                  </a:cubicBezTo>
                  <a:cubicBezTo>
                    <a:pt x="38" y="44"/>
                    <a:pt x="38" y="44"/>
                    <a:pt x="38" y="44"/>
                  </a:cubicBezTo>
                  <a:cubicBezTo>
                    <a:pt x="35" y="44"/>
                    <a:pt x="33" y="41"/>
                    <a:pt x="33" y="38"/>
                  </a:cubicBezTo>
                  <a:cubicBezTo>
                    <a:pt x="33" y="35"/>
                    <a:pt x="35" y="33"/>
                    <a:pt x="38" y="33"/>
                  </a:cubicBezTo>
                  <a:moveTo>
                    <a:pt x="81" y="87"/>
                  </a:moveTo>
                  <a:cubicBezTo>
                    <a:pt x="38" y="87"/>
                    <a:pt x="38" y="87"/>
                    <a:pt x="38" y="87"/>
                  </a:cubicBezTo>
                  <a:cubicBezTo>
                    <a:pt x="35" y="87"/>
                    <a:pt x="33" y="84"/>
                    <a:pt x="33" y="81"/>
                  </a:cubicBezTo>
                  <a:cubicBezTo>
                    <a:pt x="33" y="78"/>
                    <a:pt x="35" y="76"/>
                    <a:pt x="38" y="76"/>
                  </a:cubicBezTo>
                  <a:cubicBezTo>
                    <a:pt x="81" y="76"/>
                    <a:pt x="81" y="76"/>
                    <a:pt x="81" y="76"/>
                  </a:cubicBezTo>
                  <a:cubicBezTo>
                    <a:pt x="84" y="76"/>
                    <a:pt x="87" y="78"/>
                    <a:pt x="87" y="81"/>
                  </a:cubicBezTo>
                  <a:cubicBezTo>
                    <a:pt x="87" y="84"/>
                    <a:pt x="84" y="87"/>
                    <a:pt x="81" y="87"/>
                  </a:cubicBezTo>
                  <a:moveTo>
                    <a:pt x="146" y="65"/>
                  </a:moveTo>
                  <a:cubicBezTo>
                    <a:pt x="38" y="65"/>
                    <a:pt x="38" y="65"/>
                    <a:pt x="38" y="65"/>
                  </a:cubicBezTo>
                  <a:cubicBezTo>
                    <a:pt x="35" y="65"/>
                    <a:pt x="33" y="63"/>
                    <a:pt x="33" y="60"/>
                  </a:cubicBezTo>
                  <a:cubicBezTo>
                    <a:pt x="33" y="57"/>
                    <a:pt x="35" y="54"/>
                    <a:pt x="38" y="54"/>
                  </a:cubicBezTo>
                  <a:cubicBezTo>
                    <a:pt x="146" y="54"/>
                    <a:pt x="146" y="54"/>
                    <a:pt x="146" y="54"/>
                  </a:cubicBezTo>
                  <a:cubicBezTo>
                    <a:pt x="149" y="54"/>
                    <a:pt x="152" y="57"/>
                    <a:pt x="152" y="60"/>
                  </a:cubicBezTo>
                  <a:cubicBezTo>
                    <a:pt x="152" y="63"/>
                    <a:pt x="149" y="65"/>
                    <a:pt x="146" y="6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32">
              <a:extLst>
                <a:ext uri="{FF2B5EF4-FFF2-40B4-BE49-F238E27FC236}">
                  <a16:creationId xmlns:a16="http://schemas.microsoft.com/office/drawing/2014/main" id="{D8A02D69-A7F3-412D-B029-CFB46353E669}"/>
                </a:ext>
              </a:extLst>
            </p:cNvPr>
            <p:cNvSpPr>
              <a:spLocks noChangeArrowheads="1"/>
            </p:cNvSpPr>
            <p:nvPr/>
          </p:nvSpPr>
          <p:spPr bwMode="auto">
            <a:xfrm>
              <a:off x="457" y="1517"/>
              <a:ext cx="510" cy="51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3">
              <a:extLst>
                <a:ext uri="{FF2B5EF4-FFF2-40B4-BE49-F238E27FC236}">
                  <a16:creationId xmlns:a16="http://schemas.microsoft.com/office/drawing/2014/main" id="{16E85C0F-A881-4BA3-BD55-ACF020037D4D}"/>
                </a:ext>
              </a:extLst>
            </p:cNvPr>
            <p:cNvSpPr>
              <a:spLocks/>
            </p:cNvSpPr>
            <p:nvPr/>
          </p:nvSpPr>
          <p:spPr bwMode="auto">
            <a:xfrm>
              <a:off x="562" y="1643"/>
              <a:ext cx="304" cy="296"/>
            </a:xfrm>
            <a:custGeom>
              <a:avLst/>
              <a:gdLst>
                <a:gd name="T0" fmla="*/ 208 w 208"/>
                <a:gd name="T1" fmla="*/ 76 h 203"/>
                <a:gd name="T2" fmla="*/ 106 w 208"/>
                <a:gd name="T3" fmla="*/ 65 h 203"/>
                <a:gd name="T4" fmla="*/ 104 w 208"/>
                <a:gd name="T5" fmla="*/ 75 h 203"/>
                <a:gd name="T6" fmla="*/ 101 w 208"/>
                <a:gd name="T7" fmla="*/ 65 h 203"/>
                <a:gd name="T8" fmla="*/ 0 w 208"/>
                <a:gd name="T9" fmla="*/ 79 h 203"/>
                <a:gd name="T10" fmla="*/ 106 w 208"/>
                <a:gd name="T11" fmla="*/ 203 h 203"/>
                <a:gd name="T12" fmla="*/ 106 w 208"/>
                <a:gd name="T13" fmla="*/ 203 h 203"/>
                <a:gd name="T14" fmla="*/ 106 w 208"/>
                <a:gd name="T15" fmla="*/ 203 h 203"/>
                <a:gd name="T16" fmla="*/ 106 w 208"/>
                <a:gd name="T17" fmla="*/ 203 h 203"/>
                <a:gd name="T18" fmla="*/ 106 w 208"/>
                <a:gd name="T19" fmla="*/ 203 h 203"/>
                <a:gd name="T20" fmla="*/ 208 w 208"/>
                <a:gd name="T21" fmla="*/ 7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203">
                  <a:moveTo>
                    <a:pt x="208" y="76"/>
                  </a:moveTo>
                  <a:cubicBezTo>
                    <a:pt x="207" y="7"/>
                    <a:pt x="121" y="0"/>
                    <a:pt x="106" y="65"/>
                  </a:cubicBezTo>
                  <a:cubicBezTo>
                    <a:pt x="104" y="75"/>
                    <a:pt x="104" y="75"/>
                    <a:pt x="104" y="75"/>
                  </a:cubicBezTo>
                  <a:cubicBezTo>
                    <a:pt x="101" y="65"/>
                    <a:pt x="101" y="65"/>
                    <a:pt x="101" y="65"/>
                  </a:cubicBezTo>
                  <a:cubicBezTo>
                    <a:pt x="85" y="0"/>
                    <a:pt x="0" y="10"/>
                    <a:pt x="0" y="79"/>
                  </a:cubicBezTo>
                  <a:cubicBezTo>
                    <a:pt x="1" y="134"/>
                    <a:pt x="70" y="171"/>
                    <a:pt x="106" y="203"/>
                  </a:cubicBezTo>
                  <a:cubicBezTo>
                    <a:pt x="106" y="203"/>
                    <a:pt x="106" y="203"/>
                    <a:pt x="106" y="203"/>
                  </a:cubicBezTo>
                  <a:cubicBezTo>
                    <a:pt x="106" y="203"/>
                    <a:pt x="106" y="203"/>
                    <a:pt x="106" y="203"/>
                  </a:cubicBezTo>
                  <a:cubicBezTo>
                    <a:pt x="106" y="203"/>
                    <a:pt x="106" y="203"/>
                    <a:pt x="106" y="203"/>
                  </a:cubicBezTo>
                  <a:cubicBezTo>
                    <a:pt x="106" y="203"/>
                    <a:pt x="106" y="203"/>
                    <a:pt x="106" y="203"/>
                  </a:cubicBezTo>
                  <a:cubicBezTo>
                    <a:pt x="140" y="170"/>
                    <a:pt x="208" y="132"/>
                    <a:pt x="208" y="7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34">
              <a:extLst>
                <a:ext uri="{FF2B5EF4-FFF2-40B4-BE49-F238E27FC236}">
                  <a16:creationId xmlns:a16="http://schemas.microsoft.com/office/drawing/2014/main" id="{FA265C5D-6C79-4FF0-A586-2608A582A70A}"/>
                </a:ext>
              </a:extLst>
            </p:cNvPr>
            <p:cNvSpPr>
              <a:spLocks noChangeArrowheads="1"/>
            </p:cNvSpPr>
            <p:nvPr/>
          </p:nvSpPr>
          <p:spPr bwMode="auto">
            <a:xfrm>
              <a:off x="757" y="999"/>
              <a:ext cx="514" cy="514"/>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5">
              <a:extLst>
                <a:ext uri="{FF2B5EF4-FFF2-40B4-BE49-F238E27FC236}">
                  <a16:creationId xmlns:a16="http://schemas.microsoft.com/office/drawing/2014/main" id="{7F44903D-CBFB-4282-9287-938162598DDE}"/>
                </a:ext>
              </a:extLst>
            </p:cNvPr>
            <p:cNvSpPr>
              <a:spLocks/>
            </p:cNvSpPr>
            <p:nvPr/>
          </p:nvSpPr>
          <p:spPr bwMode="auto">
            <a:xfrm>
              <a:off x="1065" y="1152"/>
              <a:ext cx="110" cy="207"/>
            </a:xfrm>
            <a:custGeom>
              <a:avLst/>
              <a:gdLst>
                <a:gd name="T0" fmla="*/ 75 w 75"/>
                <a:gd name="T1" fmla="*/ 128 h 142"/>
                <a:gd name="T2" fmla="*/ 72 w 75"/>
                <a:gd name="T3" fmla="*/ 142 h 142"/>
                <a:gd name="T4" fmla="*/ 0 w 75"/>
                <a:gd name="T5" fmla="*/ 62 h 142"/>
                <a:gd name="T6" fmla="*/ 71 w 75"/>
                <a:gd name="T7" fmla="*/ 0 h 142"/>
                <a:gd name="T8" fmla="*/ 75 w 75"/>
                <a:gd name="T9" fmla="*/ 15 h 142"/>
                <a:gd name="T10" fmla="*/ 75 w 75"/>
                <a:gd name="T11" fmla="*/ 128 h 142"/>
              </a:gdLst>
              <a:ahLst/>
              <a:cxnLst>
                <a:cxn ang="0">
                  <a:pos x="T0" y="T1"/>
                </a:cxn>
                <a:cxn ang="0">
                  <a:pos x="T2" y="T3"/>
                </a:cxn>
                <a:cxn ang="0">
                  <a:pos x="T4" y="T5"/>
                </a:cxn>
                <a:cxn ang="0">
                  <a:pos x="T6" y="T7"/>
                </a:cxn>
                <a:cxn ang="0">
                  <a:pos x="T8" y="T9"/>
                </a:cxn>
                <a:cxn ang="0">
                  <a:pos x="T10" y="T11"/>
                </a:cxn>
              </a:cxnLst>
              <a:rect l="0" t="0" r="r" b="b"/>
              <a:pathLst>
                <a:path w="75" h="142">
                  <a:moveTo>
                    <a:pt x="75" y="128"/>
                  </a:moveTo>
                  <a:cubicBezTo>
                    <a:pt x="75" y="133"/>
                    <a:pt x="74" y="138"/>
                    <a:pt x="72" y="142"/>
                  </a:cubicBezTo>
                  <a:cubicBezTo>
                    <a:pt x="0" y="62"/>
                    <a:pt x="0" y="62"/>
                    <a:pt x="0" y="62"/>
                  </a:cubicBezTo>
                  <a:cubicBezTo>
                    <a:pt x="71" y="0"/>
                    <a:pt x="71" y="0"/>
                    <a:pt x="71" y="0"/>
                  </a:cubicBezTo>
                  <a:cubicBezTo>
                    <a:pt x="74" y="4"/>
                    <a:pt x="75" y="10"/>
                    <a:pt x="75" y="15"/>
                  </a:cubicBezTo>
                  <a:lnTo>
                    <a:pt x="75" y="12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36">
              <a:extLst>
                <a:ext uri="{FF2B5EF4-FFF2-40B4-BE49-F238E27FC236}">
                  <a16:creationId xmlns:a16="http://schemas.microsoft.com/office/drawing/2014/main" id="{76ED2C4D-A4F4-4B98-8AB0-1837901352E0}"/>
                </a:ext>
              </a:extLst>
            </p:cNvPr>
            <p:cNvSpPr>
              <a:spLocks/>
            </p:cNvSpPr>
            <p:nvPr/>
          </p:nvSpPr>
          <p:spPr bwMode="auto">
            <a:xfrm>
              <a:off x="866" y="1130"/>
              <a:ext cx="294" cy="134"/>
            </a:xfrm>
            <a:custGeom>
              <a:avLst/>
              <a:gdLst>
                <a:gd name="T0" fmla="*/ 101 w 201"/>
                <a:gd name="T1" fmla="*/ 92 h 92"/>
                <a:gd name="T2" fmla="*/ 201 w 201"/>
                <a:gd name="T3" fmla="*/ 3 h 92"/>
                <a:gd name="T4" fmla="*/ 188 w 201"/>
                <a:gd name="T5" fmla="*/ 0 h 92"/>
                <a:gd name="T6" fmla="*/ 14 w 201"/>
                <a:gd name="T7" fmla="*/ 0 h 92"/>
                <a:gd name="T8" fmla="*/ 0 w 201"/>
                <a:gd name="T9" fmla="*/ 3 h 92"/>
                <a:gd name="T10" fmla="*/ 101 w 201"/>
                <a:gd name="T11" fmla="*/ 92 h 92"/>
              </a:gdLst>
              <a:ahLst/>
              <a:cxnLst>
                <a:cxn ang="0">
                  <a:pos x="T0" y="T1"/>
                </a:cxn>
                <a:cxn ang="0">
                  <a:pos x="T2" y="T3"/>
                </a:cxn>
                <a:cxn ang="0">
                  <a:pos x="T4" y="T5"/>
                </a:cxn>
                <a:cxn ang="0">
                  <a:pos x="T6" y="T7"/>
                </a:cxn>
                <a:cxn ang="0">
                  <a:pos x="T8" y="T9"/>
                </a:cxn>
                <a:cxn ang="0">
                  <a:pos x="T10" y="T11"/>
                </a:cxn>
              </a:cxnLst>
              <a:rect l="0" t="0" r="r" b="b"/>
              <a:pathLst>
                <a:path w="201" h="92">
                  <a:moveTo>
                    <a:pt x="101" y="92"/>
                  </a:moveTo>
                  <a:cubicBezTo>
                    <a:pt x="201" y="3"/>
                    <a:pt x="201" y="3"/>
                    <a:pt x="201" y="3"/>
                  </a:cubicBezTo>
                  <a:cubicBezTo>
                    <a:pt x="197" y="1"/>
                    <a:pt x="193" y="0"/>
                    <a:pt x="188" y="0"/>
                  </a:cubicBezTo>
                  <a:cubicBezTo>
                    <a:pt x="14" y="0"/>
                    <a:pt x="14" y="0"/>
                    <a:pt x="14" y="0"/>
                  </a:cubicBezTo>
                  <a:cubicBezTo>
                    <a:pt x="9" y="0"/>
                    <a:pt x="4" y="1"/>
                    <a:pt x="0" y="3"/>
                  </a:cubicBezTo>
                  <a:lnTo>
                    <a:pt x="101" y="9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37">
              <a:extLst>
                <a:ext uri="{FF2B5EF4-FFF2-40B4-BE49-F238E27FC236}">
                  <a16:creationId xmlns:a16="http://schemas.microsoft.com/office/drawing/2014/main" id="{D8CD5912-D667-499C-8BC8-8E02FA387193}"/>
                </a:ext>
              </a:extLst>
            </p:cNvPr>
            <p:cNvSpPr>
              <a:spLocks/>
            </p:cNvSpPr>
            <p:nvPr/>
          </p:nvSpPr>
          <p:spPr bwMode="auto">
            <a:xfrm>
              <a:off x="865" y="1256"/>
              <a:ext cx="298" cy="127"/>
            </a:xfrm>
            <a:custGeom>
              <a:avLst/>
              <a:gdLst>
                <a:gd name="T0" fmla="*/ 130 w 204"/>
                <a:gd name="T1" fmla="*/ 0 h 87"/>
                <a:gd name="T2" fmla="*/ 107 w 204"/>
                <a:gd name="T3" fmla="*/ 21 h 87"/>
                <a:gd name="T4" fmla="*/ 102 w 204"/>
                <a:gd name="T5" fmla="*/ 22 h 87"/>
                <a:gd name="T6" fmla="*/ 97 w 204"/>
                <a:gd name="T7" fmla="*/ 21 h 87"/>
                <a:gd name="T8" fmla="*/ 74 w 204"/>
                <a:gd name="T9" fmla="*/ 0 h 87"/>
                <a:gd name="T10" fmla="*/ 0 w 204"/>
                <a:gd name="T11" fmla="*/ 83 h 87"/>
                <a:gd name="T12" fmla="*/ 15 w 204"/>
                <a:gd name="T13" fmla="*/ 87 h 87"/>
                <a:gd name="T14" fmla="*/ 189 w 204"/>
                <a:gd name="T15" fmla="*/ 87 h 87"/>
                <a:gd name="T16" fmla="*/ 204 w 204"/>
                <a:gd name="T17" fmla="*/ 83 h 87"/>
                <a:gd name="T18" fmla="*/ 130 w 204"/>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87">
                  <a:moveTo>
                    <a:pt x="130" y="0"/>
                  </a:moveTo>
                  <a:cubicBezTo>
                    <a:pt x="107" y="21"/>
                    <a:pt x="107" y="21"/>
                    <a:pt x="107" y="21"/>
                  </a:cubicBezTo>
                  <a:cubicBezTo>
                    <a:pt x="105" y="22"/>
                    <a:pt x="104" y="22"/>
                    <a:pt x="102" y="22"/>
                  </a:cubicBezTo>
                  <a:cubicBezTo>
                    <a:pt x="100" y="22"/>
                    <a:pt x="98" y="22"/>
                    <a:pt x="97" y="21"/>
                  </a:cubicBezTo>
                  <a:cubicBezTo>
                    <a:pt x="74" y="0"/>
                    <a:pt x="74" y="0"/>
                    <a:pt x="74" y="0"/>
                  </a:cubicBezTo>
                  <a:cubicBezTo>
                    <a:pt x="0" y="83"/>
                    <a:pt x="0" y="83"/>
                    <a:pt x="0" y="83"/>
                  </a:cubicBezTo>
                  <a:cubicBezTo>
                    <a:pt x="4" y="86"/>
                    <a:pt x="9" y="87"/>
                    <a:pt x="15" y="87"/>
                  </a:cubicBezTo>
                  <a:cubicBezTo>
                    <a:pt x="189" y="87"/>
                    <a:pt x="189" y="87"/>
                    <a:pt x="189" y="87"/>
                  </a:cubicBezTo>
                  <a:cubicBezTo>
                    <a:pt x="194" y="87"/>
                    <a:pt x="200" y="86"/>
                    <a:pt x="204" y="83"/>
                  </a:cubicBezTo>
                  <a:lnTo>
                    <a:pt x="1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38">
              <a:extLst>
                <a:ext uri="{FF2B5EF4-FFF2-40B4-BE49-F238E27FC236}">
                  <a16:creationId xmlns:a16="http://schemas.microsoft.com/office/drawing/2014/main" id="{654E0DB0-C028-40BC-BBB7-96ADBC40B84B}"/>
                </a:ext>
              </a:extLst>
            </p:cNvPr>
            <p:cNvSpPr>
              <a:spLocks/>
            </p:cNvSpPr>
            <p:nvPr/>
          </p:nvSpPr>
          <p:spPr bwMode="auto">
            <a:xfrm>
              <a:off x="844" y="1149"/>
              <a:ext cx="113" cy="212"/>
            </a:xfrm>
            <a:custGeom>
              <a:avLst/>
              <a:gdLst>
                <a:gd name="T0" fmla="*/ 5 w 77"/>
                <a:gd name="T1" fmla="*/ 0 h 145"/>
                <a:gd name="T2" fmla="*/ 0 w 77"/>
                <a:gd name="T3" fmla="*/ 16 h 145"/>
                <a:gd name="T4" fmla="*/ 0 w 77"/>
                <a:gd name="T5" fmla="*/ 132 h 145"/>
                <a:gd name="T6" fmla="*/ 4 w 77"/>
                <a:gd name="T7" fmla="*/ 145 h 145"/>
                <a:gd name="T8" fmla="*/ 77 w 77"/>
                <a:gd name="T9" fmla="*/ 64 h 145"/>
                <a:gd name="T10" fmla="*/ 5 w 77"/>
                <a:gd name="T11" fmla="*/ 0 h 145"/>
              </a:gdLst>
              <a:ahLst/>
              <a:cxnLst>
                <a:cxn ang="0">
                  <a:pos x="T0" y="T1"/>
                </a:cxn>
                <a:cxn ang="0">
                  <a:pos x="T2" y="T3"/>
                </a:cxn>
                <a:cxn ang="0">
                  <a:pos x="T4" y="T5"/>
                </a:cxn>
                <a:cxn ang="0">
                  <a:pos x="T6" y="T7"/>
                </a:cxn>
                <a:cxn ang="0">
                  <a:pos x="T8" y="T9"/>
                </a:cxn>
                <a:cxn ang="0">
                  <a:pos x="T10" y="T11"/>
                </a:cxn>
              </a:cxnLst>
              <a:rect l="0" t="0" r="r" b="b"/>
              <a:pathLst>
                <a:path w="77" h="145">
                  <a:moveTo>
                    <a:pt x="5" y="0"/>
                  </a:moveTo>
                  <a:cubicBezTo>
                    <a:pt x="2" y="5"/>
                    <a:pt x="0" y="10"/>
                    <a:pt x="0" y="16"/>
                  </a:cubicBezTo>
                  <a:cubicBezTo>
                    <a:pt x="0" y="132"/>
                    <a:pt x="0" y="132"/>
                    <a:pt x="0" y="132"/>
                  </a:cubicBezTo>
                  <a:cubicBezTo>
                    <a:pt x="0" y="137"/>
                    <a:pt x="2" y="141"/>
                    <a:pt x="4" y="145"/>
                  </a:cubicBezTo>
                  <a:cubicBezTo>
                    <a:pt x="77" y="64"/>
                    <a:pt x="77" y="64"/>
                    <a:pt x="77" y="64"/>
                  </a:cubicBezTo>
                  <a:lnTo>
                    <a:pt x="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39">
              <a:extLst>
                <a:ext uri="{FF2B5EF4-FFF2-40B4-BE49-F238E27FC236}">
                  <a16:creationId xmlns:a16="http://schemas.microsoft.com/office/drawing/2014/main" id="{CC1C1E20-C1CB-470F-888C-B52EDF1597F3}"/>
                </a:ext>
              </a:extLst>
            </p:cNvPr>
            <p:cNvSpPr>
              <a:spLocks noChangeArrowheads="1"/>
            </p:cNvSpPr>
            <p:nvPr/>
          </p:nvSpPr>
          <p:spPr bwMode="auto">
            <a:xfrm>
              <a:off x="970" y="2033"/>
              <a:ext cx="418" cy="419"/>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40">
              <a:extLst>
                <a:ext uri="{FF2B5EF4-FFF2-40B4-BE49-F238E27FC236}">
                  <a16:creationId xmlns:a16="http://schemas.microsoft.com/office/drawing/2014/main" id="{AAF953B4-4AC7-4BF0-9AEC-6513B322F226}"/>
                </a:ext>
              </a:extLst>
            </p:cNvPr>
            <p:cNvSpPr>
              <a:spLocks noEditPoints="1"/>
            </p:cNvSpPr>
            <p:nvPr/>
          </p:nvSpPr>
          <p:spPr bwMode="auto">
            <a:xfrm>
              <a:off x="1097" y="2100"/>
              <a:ext cx="167" cy="295"/>
            </a:xfrm>
            <a:custGeom>
              <a:avLst/>
              <a:gdLst>
                <a:gd name="T0" fmla="*/ 100 w 114"/>
                <a:gd name="T1" fmla="*/ 0 h 202"/>
                <a:gd name="T2" fmla="*/ 14 w 114"/>
                <a:gd name="T3" fmla="*/ 0 h 202"/>
                <a:gd name="T4" fmla="*/ 0 w 114"/>
                <a:gd name="T5" fmla="*/ 14 h 202"/>
                <a:gd name="T6" fmla="*/ 0 w 114"/>
                <a:gd name="T7" fmla="*/ 188 h 202"/>
                <a:gd name="T8" fmla="*/ 14 w 114"/>
                <a:gd name="T9" fmla="*/ 202 h 202"/>
                <a:gd name="T10" fmla="*/ 100 w 114"/>
                <a:gd name="T11" fmla="*/ 202 h 202"/>
                <a:gd name="T12" fmla="*/ 114 w 114"/>
                <a:gd name="T13" fmla="*/ 188 h 202"/>
                <a:gd name="T14" fmla="*/ 114 w 114"/>
                <a:gd name="T15" fmla="*/ 14 h 202"/>
                <a:gd name="T16" fmla="*/ 100 w 114"/>
                <a:gd name="T17" fmla="*/ 0 h 202"/>
                <a:gd name="T18" fmla="*/ 90 w 114"/>
                <a:gd name="T19" fmla="*/ 9 h 202"/>
                <a:gd name="T20" fmla="*/ 94 w 114"/>
                <a:gd name="T21" fmla="*/ 13 h 202"/>
                <a:gd name="T22" fmla="*/ 90 w 114"/>
                <a:gd name="T23" fmla="*/ 16 h 202"/>
                <a:gd name="T24" fmla="*/ 86 w 114"/>
                <a:gd name="T25" fmla="*/ 13 h 202"/>
                <a:gd name="T26" fmla="*/ 90 w 114"/>
                <a:gd name="T27" fmla="*/ 9 h 202"/>
                <a:gd name="T28" fmla="*/ 37 w 114"/>
                <a:gd name="T29" fmla="*/ 10 h 202"/>
                <a:gd name="T30" fmla="*/ 77 w 114"/>
                <a:gd name="T31" fmla="*/ 10 h 202"/>
                <a:gd name="T32" fmla="*/ 77 w 114"/>
                <a:gd name="T33" fmla="*/ 15 h 202"/>
                <a:gd name="T34" fmla="*/ 37 w 114"/>
                <a:gd name="T35" fmla="*/ 15 h 202"/>
                <a:gd name="T36" fmla="*/ 37 w 114"/>
                <a:gd name="T37" fmla="*/ 10 h 202"/>
                <a:gd name="T38" fmla="*/ 57 w 114"/>
                <a:gd name="T39" fmla="*/ 194 h 202"/>
                <a:gd name="T40" fmla="*/ 47 w 114"/>
                <a:gd name="T41" fmla="*/ 184 h 202"/>
                <a:gd name="T42" fmla="*/ 57 w 114"/>
                <a:gd name="T43" fmla="*/ 174 h 202"/>
                <a:gd name="T44" fmla="*/ 67 w 114"/>
                <a:gd name="T45" fmla="*/ 184 h 202"/>
                <a:gd name="T46" fmla="*/ 57 w 114"/>
                <a:gd name="T47" fmla="*/ 194 h 202"/>
                <a:gd name="T48" fmla="*/ 103 w 114"/>
                <a:gd name="T49" fmla="*/ 164 h 202"/>
                <a:gd name="T50" fmla="*/ 11 w 114"/>
                <a:gd name="T51" fmla="*/ 164 h 202"/>
                <a:gd name="T52" fmla="*/ 11 w 114"/>
                <a:gd name="T53" fmla="*/ 25 h 202"/>
                <a:gd name="T54" fmla="*/ 103 w 114"/>
                <a:gd name="T55" fmla="*/ 25 h 202"/>
                <a:gd name="T56" fmla="*/ 103 w 114"/>
                <a:gd name="T57" fmla="*/ 16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202">
                  <a:moveTo>
                    <a:pt x="100" y="0"/>
                  </a:moveTo>
                  <a:cubicBezTo>
                    <a:pt x="14" y="0"/>
                    <a:pt x="14" y="0"/>
                    <a:pt x="14" y="0"/>
                  </a:cubicBezTo>
                  <a:cubicBezTo>
                    <a:pt x="6" y="0"/>
                    <a:pt x="0" y="6"/>
                    <a:pt x="0" y="14"/>
                  </a:cubicBezTo>
                  <a:cubicBezTo>
                    <a:pt x="0" y="188"/>
                    <a:pt x="0" y="188"/>
                    <a:pt x="0" y="188"/>
                  </a:cubicBezTo>
                  <a:cubicBezTo>
                    <a:pt x="0" y="196"/>
                    <a:pt x="6" y="202"/>
                    <a:pt x="14" y="202"/>
                  </a:cubicBezTo>
                  <a:cubicBezTo>
                    <a:pt x="100" y="202"/>
                    <a:pt x="100" y="202"/>
                    <a:pt x="100" y="202"/>
                  </a:cubicBezTo>
                  <a:cubicBezTo>
                    <a:pt x="108" y="202"/>
                    <a:pt x="114" y="196"/>
                    <a:pt x="114" y="188"/>
                  </a:cubicBezTo>
                  <a:cubicBezTo>
                    <a:pt x="114" y="14"/>
                    <a:pt x="114" y="14"/>
                    <a:pt x="114" y="14"/>
                  </a:cubicBezTo>
                  <a:cubicBezTo>
                    <a:pt x="114" y="6"/>
                    <a:pt x="108" y="0"/>
                    <a:pt x="100" y="0"/>
                  </a:cubicBezTo>
                  <a:moveTo>
                    <a:pt x="90" y="9"/>
                  </a:moveTo>
                  <a:cubicBezTo>
                    <a:pt x="92" y="9"/>
                    <a:pt x="94" y="11"/>
                    <a:pt x="94" y="13"/>
                  </a:cubicBezTo>
                  <a:cubicBezTo>
                    <a:pt x="94" y="15"/>
                    <a:pt x="92" y="16"/>
                    <a:pt x="90" y="16"/>
                  </a:cubicBezTo>
                  <a:cubicBezTo>
                    <a:pt x="88" y="16"/>
                    <a:pt x="86" y="15"/>
                    <a:pt x="86" y="13"/>
                  </a:cubicBezTo>
                  <a:cubicBezTo>
                    <a:pt x="86" y="11"/>
                    <a:pt x="88" y="9"/>
                    <a:pt x="90" y="9"/>
                  </a:cubicBezTo>
                  <a:moveTo>
                    <a:pt x="37" y="10"/>
                  </a:moveTo>
                  <a:cubicBezTo>
                    <a:pt x="77" y="10"/>
                    <a:pt x="77" y="10"/>
                    <a:pt x="77" y="10"/>
                  </a:cubicBezTo>
                  <a:cubicBezTo>
                    <a:pt x="77" y="15"/>
                    <a:pt x="77" y="15"/>
                    <a:pt x="77" y="15"/>
                  </a:cubicBezTo>
                  <a:cubicBezTo>
                    <a:pt x="37" y="15"/>
                    <a:pt x="37" y="15"/>
                    <a:pt x="37" y="15"/>
                  </a:cubicBezTo>
                  <a:lnTo>
                    <a:pt x="37" y="10"/>
                  </a:lnTo>
                  <a:close/>
                  <a:moveTo>
                    <a:pt x="57" y="194"/>
                  </a:moveTo>
                  <a:cubicBezTo>
                    <a:pt x="52" y="194"/>
                    <a:pt x="47" y="189"/>
                    <a:pt x="47" y="184"/>
                  </a:cubicBezTo>
                  <a:cubicBezTo>
                    <a:pt x="47" y="178"/>
                    <a:pt x="52" y="174"/>
                    <a:pt x="57" y="174"/>
                  </a:cubicBezTo>
                  <a:cubicBezTo>
                    <a:pt x="62" y="174"/>
                    <a:pt x="67" y="178"/>
                    <a:pt x="67" y="184"/>
                  </a:cubicBezTo>
                  <a:cubicBezTo>
                    <a:pt x="67" y="189"/>
                    <a:pt x="62" y="194"/>
                    <a:pt x="57" y="194"/>
                  </a:cubicBezTo>
                  <a:moveTo>
                    <a:pt x="103" y="164"/>
                  </a:moveTo>
                  <a:cubicBezTo>
                    <a:pt x="11" y="164"/>
                    <a:pt x="11" y="164"/>
                    <a:pt x="11" y="164"/>
                  </a:cubicBezTo>
                  <a:cubicBezTo>
                    <a:pt x="11" y="25"/>
                    <a:pt x="11" y="25"/>
                    <a:pt x="11" y="25"/>
                  </a:cubicBezTo>
                  <a:cubicBezTo>
                    <a:pt x="103" y="25"/>
                    <a:pt x="103" y="25"/>
                    <a:pt x="103" y="25"/>
                  </a:cubicBezTo>
                  <a:lnTo>
                    <a:pt x="103" y="16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41">
              <a:extLst>
                <a:ext uri="{FF2B5EF4-FFF2-40B4-BE49-F238E27FC236}">
                  <a16:creationId xmlns:a16="http://schemas.microsoft.com/office/drawing/2014/main" id="{32B7C628-FDA0-429E-AB62-F72A05DCC340}"/>
                </a:ext>
              </a:extLst>
            </p:cNvPr>
            <p:cNvSpPr>
              <a:spLocks noChangeArrowheads="1"/>
            </p:cNvSpPr>
            <p:nvPr/>
          </p:nvSpPr>
          <p:spPr bwMode="auto">
            <a:xfrm>
              <a:off x="348" y="2097"/>
              <a:ext cx="520" cy="518"/>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42">
              <a:extLst>
                <a:ext uri="{FF2B5EF4-FFF2-40B4-BE49-F238E27FC236}">
                  <a16:creationId xmlns:a16="http://schemas.microsoft.com/office/drawing/2014/main" id="{ADC71E31-37D5-483C-97CE-D78A796319B2}"/>
                </a:ext>
              </a:extLst>
            </p:cNvPr>
            <p:cNvSpPr>
              <a:spLocks/>
            </p:cNvSpPr>
            <p:nvPr/>
          </p:nvSpPr>
          <p:spPr bwMode="auto">
            <a:xfrm>
              <a:off x="485" y="2211"/>
              <a:ext cx="245" cy="289"/>
            </a:xfrm>
            <a:custGeom>
              <a:avLst/>
              <a:gdLst>
                <a:gd name="T0" fmla="*/ 92 w 168"/>
                <a:gd name="T1" fmla="*/ 0 h 198"/>
                <a:gd name="T2" fmla="*/ 76 w 168"/>
                <a:gd name="T3" fmla="*/ 0 h 198"/>
                <a:gd name="T4" fmla="*/ 76 w 168"/>
                <a:gd name="T5" fmla="*/ 145 h 198"/>
                <a:gd name="T6" fmla="*/ 46 w 168"/>
                <a:gd name="T7" fmla="*/ 137 h 198"/>
                <a:gd name="T8" fmla="*/ 0 w 168"/>
                <a:gd name="T9" fmla="*/ 168 h 198"/>
                <a:gd name="T10" fmla="*/ 46 w 168"/>
                <a:gd name="T11" fmla="*/ 198 h 198"/>
                <a:gd name="T12" fmla="*/ 92 w 168"/>
                <a:gd name="T13" fmla="*/ 168 h 198"/>
                <a:gd name="T14" fmla="*/ 92 w 168"/>
                <a:gd name="T15" fmla="*/ 46 h 198"/>
                <a:gd name="T16" fmla="*/ 168 w 168"/>
                <a:gd name="T17" fmla="*/ 107 h 198"/>
                <a:gd name="T18" fmla="*/ 92 w 168"/>
                <a:gd name="T1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98">
                  <a:moveTo>
                    <a:pt x="92" y="0"/>
                  </a:moveTo>
                  <a:cubicBezTo>
                    <a:pt x="76" y="0"/>
                    <a:pt x="76" y="0"/>
                    <a:pt x="76" y="0"/>
                  </a:cubicBezTo>
                  <a:cubicBezTo>
                    <a:pt x="76" y="145"/>
                    <a:pt x="76" y="145"/>
                    <a:pt x="76" y="145"/>
                  </a:cubicBezTo>
                  <a:cubicBezTo>
                    <a:pt x="68" y="140"/>
                    <a:pt x="58" y="137"/>
                    <a:pt x="46" y="137"/>
                  </a:cubicBezTo>
                  <a:cubicBezTo>
                    <a:pt x="21" y="137"/>
                    <a:pt x="0" y="151"/>
                    <a:pt x="0" y="168"/>
                  </a:cubicBezTo>
                  <a:cubicBezTo>
                    <a:pt x="0" y="184"/>
                    <a:pt x="21" y="198"/>
                    <a:pt x="46" y="198"/>
                  </a:cubicBezTo>
                  <a:cubicBezTo>
                    <a:pt x="71" y="198"/>
                    <a:pt x="92" y="184"/>
                    <a:pt x="92" y="168"/>
                  </a:cubicBezTo>
                  <a:cubicBezTo>
                    <a:pt x="92" y="46"/>
                    <a:pt x="92" y="46"/>
                    <a:pt x="92" y="46"/>
                  </a:cubicBezTo>
                  <a:cubicBezTo>
                    <a:pt x="130" y="40"/>
                    <a:pt x="152" y="84"/>
                    <a:pt x="168" y="107"/>
                  </a:cubicBezTo>
                  <a:cubicBezTo>
                    <a:pt x="158" y="0"/>
                    <a:pt x="92" y="0"/>
                    <a:pt x="9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43">
              <a:extLst>
                <a:ext uri="{FF2B5EF4-FFF2-40B4-BE49-F238E27FC236}">
                  <a16:creationId xmlns:a16="http://schemas.microsoft.com/office/drawing/2014/main" id="{29DF0D94-F5AD-4E54-BFB1-B25097695C6B}"/>
                </a:ext>
              </a:extLst>
            </p:cNvPr>
            <p:cNvSpPr>
              <a:spLocks noChangeArrowheads="1"/>
            </p:cNvSpPr>
            <p:nvPr/>
          </p:nvSpPr>
          <p:spPr bwMode="auto">
            <a:xfrm>
              <a:off x="937" y="3106"/>
              <a:ext cx="520" cy="52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44">
              <a:extLst>
                <a:ext uri="{FF2B5EF4-FFF2-40B4-BE49-F238E27FC236}">
                  <a16:creationId xmlns:a16="http://schemas.microsoft.com/office/drawing/2014/main" id="{17278BAC-98E7-42C3-8A57-DC6CB304DC33}"/>
                </a:ext>
              </a:extLst>
            </p:cNvPr>
            <p:cNvSpPr>
              <a:spLocks/>
            </p:cNvSpPr>
            <p:nvPr/>
          </p:nvSpPr>
          <p:spPr bwMode="auto">
            <a:xfrm>
              <a:off x="1053" y="3384"/>
              <a:ext cx="287" cy="114"/>
            </a:xfrm>
            <a:custGeom>
              <a:avLst/>
              <a:gdLst>
                <a:gd name="T0" fmla="*/ 188 w 287"/>
                <a:gd name="T1" fmla="*/ 0 h 114"/>
                <a:gd name="T2" fmla="*/ 188 w 287"/>
                <a:gd name="T3" fmla="*/ 29 h 114"/>
                <a:gd name="T4" fmla="*/ 188 w 287"/>
                <a:gd name="T5" fmla="*/ 49 h 114"/>
                <a:gd name="T6" fmla="*/ 188 w 287"/>
                <a:gd name="T7" fmla="*/ 49 h 114"/>
                <a:gd name="T8" fmla="*/ 100 w 287"/>
                <a:gd name="T9" fmla="*/ 49 h 114"/>
                <a:gd name="T10" fmla="*/ 100 w 287"/>
                <a:gd name="T11" fmla="*/ 29 h 114"/>
                <a:gd name="T12" fmla="*/ 100 w 287"/>
                <a:gd name="T13" fmla="*/ 29 h 114"/>
                <a:gd name="T14" fmla="*/ 100 w 287"/>
                <a:gd name="T15" fmla="*/ 0 h 114"/>
                <a:gd name="T16" fmla="*/ 0 w 287"/>
                <a:gd name="T17" fmla="*/ 0 h 114"/>
                <a:gd name="T18" fmla="*/ 0 w 287"/>
                <a:gd name="T19" fmla="*/ 114 h 114"/>
                <a:gd name="T20" fmla="*/ 287 w 287"/>
                <a:gd name="T21" fmla="*/ 114 h 114"/>
                <a:gd name="T22" fmla="*/ 287 w 287"/>
                <a:gd name="T23" fmla="*/ 0 h 114"/>
                <a:gd name="T24" fmla="*/ 188 w 287"/>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14">
                  <a:moveTo>
                    <a:pt x="188" y="0"/>
                  </a:moveTo>
                  <a:lnTo>
                    <a:pt x="188" y="29"/>
                  </a:lnTo>
                  <a:lnTo>
                    <a:pt x="188" y="49"/>
                  </a:lnTo>
                  <a:lnTo>
                    <a:pt x="188" y="49"/>
                  </a:lnTo>
                  <a:lnTo>
                    <a:pt x="100" y="49"/>
                  </a:lnTo>
                  <a:lnTo>
                    <a:pt x="100" y="29"/>
                  </a:lnTo>
                  <a:lnTo>
                    <a:pt x="100" y="29"/>
                  </a:lnTo>
                  <a:lnTo>
                    <a:pt x="100" y="0"/>
                  </a:lnTo>
                  <a:lnTo>
                    <a:pt x="0" y="0"/>
                  </a:lnTo>
                  <a:lnTo>
                    <a:pt x="0" y="114"/>
                  </a:lnTo>
                  <a:lnTo>
                    <a:pt x="287" y="114"/>
                  </a:lnTo>
                  <a:lnTo>
                    <a:pt x="287" y="0"/>
                  </a:lnTo>
                  <a:lnTo>
                    <a:pt x="18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45">
              <a:extLst>
                <a:ext uri="{FF2B5EF4-FFF2-40B4-BE49-F238E27FC236}">
                  <a16:creationId xmlns:a16="http://schemas.microsoft.com/office/drawing/2014/main" id="{C625D80E-5AE4-47D8-92AC-E65186BC93FC}"/>
                </a:ext>
              </a:extLst>
            </p:cNvPr>
            <p:cNvSpPr>
              <a:spLocks/>
            </p:cNvSpPr>
            <p:nvPr/>
          </p:nvSpPr>
          <p:spPr bwMode="auto">
            <a:xfrm>
              <a:off x="1053" y="3283"/>
              <a:ext cx="287" cy="130"/>
            </a:xfrm>
            <a:custGeom>
              <a:avLst/>
              <a:gdLst>
                <a:gd name="T0" fmla="*/ 201 w 287"/>
                <a:gd name="T1" fmla="*/ 0 h 130"/>
                <a:gd name="T2" fmla="*/ 201 w 287"/>
                <a:gd name="T3" fmla="*/ 0 h 130"/>
                <a:gd name="T4" fmla="*/ 170 w 287"/>
                <a:gd name="T5" fmla="*/ 0 h 130"/>
                <a:gd name="T6" fmla="*/ 170 w 287"/>
                <a:gd name="T7" fmla="*/ 0 h 130"/>
                <a:gd name="T8" fmla="*/ 117 w 287"/>
                <a:gd name="T9" fmla="*/ 0 h 130"/>
                <a:gd name="T10" fmla="*/ 117 w 287"/>
                <a:gd name="T11" fmla="*/ 0 h 130"/>
                <a:gd name="T12" fmla="*/ 87 w 287"/>
                <a:gd name="T13" fmla="*/ 0 h 130"/>
                <a:gd name="T14" fmla="*/ 87 w 287"/>
                <a:gd name="T15" fmla="*/ 0 h 130"/>
                <a:gd name="T16" fmla="*/ 0 w 287"/>
                <a:gd name="T17" fmla="*/ 0 h 130"/>
                <a:gd name="T18" fmla="*/ 0 w 287"/>
                <a:gd name="T19" fmla="*/ 80 h 130"/>
                <a:gd name="T20" fmla="*/ 120 w 287"/>
                <a:gd name="T21" fmla="*/ 80 h 130"/>
                <a:gd name="T22" fmla="*/ 120 w 287"/>
                <a:gd name="T23" fmla="*/ 80 h 130"/>
                <a:gd name="T24" fmla="*/ 120 w 287"/>
                <a:gd name="T25" fmla="*/ 130 h 130"/>
                <a:gd name="T26" fmla="*/ 167 w 287"/>
                <a:gd name="T27" fmla="*/ 130 h 130"/>
                <a:gd name="T28" fmla="*/ 167 w 287"/>
                <a:gd name="T29" fmla="*/ 80 h 130"/>
                <a:gd name="T30" fmla="*/ 167 w 287"/>
                <a:gd name="T31" fmla="*/ 80 h 130"/>
                <a:gd name="T32" fmla="*/ 167 w 287"/>
                <a:gd name="T33" fmla="*/ 80 h 130"/>
                <a:gd name="T34" fmla="*/ 287 w 287"/>
                <a:gd name="T35" fmla="*/ 80 h 130"/>
                <a:gd name="T36" fmla="*/ 287 w 287"/>
                <a:gd name="T37" fmla="*/ 0 h 130"/>
                <a:gd name="T38" fmla="*/ 201 w 287"/>
                <a:gd name="T3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 h="130">
                  <a:moveTo>
                    <a:pt x="201" y="0"/>
                  </a:moveTo>
                  <a:lnTo>
                    <a:pt x="201" y="0"/>
                  </a:lnTo>
                  <a:lnTo>
                    <a:pt x="170" y="0"/>
                  </a:lnTo>
                  <a:lnTo>
                    <a:pt x="170" y="0"/>
                  </a:lnTo>
                  <a:lnTo>
                    <a:pt x="117" y="0"/>
                  </a:lnTo>
                  <a:lnTo>
                    <a:pt x="117" y="0"/>
                  </a:lnTo>
                  <a:lnTo>
                    <a:pt x="87" y="0"/>
                  </a:lnTo>
                  <a:lnTo>
                    <a:pt x="87" y="0"/>
                  </a:lnTo>
                  <a:lnTo>
                    <a:pt x="0" y="0"/>
                  </a:lnTo>
                  <a:lnTo>
                    <a:pt x="0" y="80"/>
                  </a:lnTo>
                  <a:lnTo>
                    <a:pt x="120" y="80"/>
                  </a:lnTo>
                  <a:lnTo>
                    <a:pt x="120" y="80"/>
                  </a:lnTo>
                  <a:lnTo>
                    <a:pt x="120" y="130"/>
                  </a:lnTo>
                  <a:lnTo>
                    <a:pt x="167" y="130"/>
                  </a:lnTo>
                  <a:lnTo>
                    <a:pt x="167" y="80"/>
                  </a:lnTo>
                  <a:lnTo>
                    <a:pt x="167" y="80"/>
                  </a:lnTo>
                  <a:lnTo>
                    <a:pt x="167" y="80"/>
                  </a:lnTo>
                  <a:lnTo>
                    <a:pt x="287" y="80"/>
                  </a:lnTo>
                  <a:lnTo>
                    <a:pt x="287" y="0"/>
                  </a:lnTo>
                  <a:lnTo>
                    <a:pt x="20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46">
              <a:extLst>
                <a:ext uri="{FF2B5EF4-FFF2-40B4-BE49-F238E27FC236}">
                  <a16:creationId xmlns:a16="http://schemas.microsoft.com/office/drawing/2014/main" id="{6C49D6FA-8C76-40FC-A565-4D0E54BAFA8F}"/>
                </a:ext>
              </a:extLst>
            </p:cNvPr>
            <p:cNvSpPr>
              <a:spLocks/>
            </p:cNvSpPr>
            <p:nvPr/>
          </p:nvSpPr>
          <p:spPr bwMode="auto">
            <a:xfrm>
              <a:off x="1140" y="3227"/>
              <a:ext cx="114" cy="56"/>
            </a:xfrm>
            <a:custGeom>
              <a:avLst/>
              <a:gdLst>
                <a:gd name="T0" fmla="*/ 30 w 114"/>
                <a:gd name="T1" fmla="*/ 37 h 56"/>
                <a:gd name="T2" fmla="*/ 83 w 114"/>
                <a:gd name="T3" fmla="*/ 37 h 56"/>
                <a:gd name="T4" fmla="*/ 83 w 114"/>
                <a:gd name="T5" fmla="*/ 56 h 56"/>
                <a:gd name="T6" fmla="*/ 114 w 114"/>
                <a:gd name="T7" fmla="*/ 56 h 56"/>
                <a:gd name="T8" fmla="*/ 114 w 114"/>
                <a:gd name="T9" fmla="*/ 0 h 56"/>
                <a:gd name="T10" fmla="*/ 0 w 114"/>
                <a:gd name="T11" fmla="*/ 0 h 56"/>
                <a:gd name="T12" fmla="*/ 0 w 114"/>
                <a:gd name="T13" fmla="*/ 56 h 56"/>
                <a:gd name="T14" fmla="*/ 30 w 114"/>
                <a:gd name="T15" fmla="*/ 56 h 56"/>
                <a:gd name="T16" fmla="*/ 30 w 114"/>
                <a:gd name="T17"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56">
                  <a:moveTo>
                    <a:pt x="30" y="37"/>
                  </a:moveTo>
                  <a:lnTo>
                    <a:pt x="83" y="37"/>
                  </a:lnTo>
                  <a:lnTo>
                    <a:pt x="83" y="56"/>
                  </a:lnTo>
                  <a:lnTo>
                    <a:pt x="114" y="56"/>
                  </a:lnTo>
                  <a:lnTo>
                    <a:pt x="114" y="0"/>
                  </a:lnTo>
                  <a:lnTo>
                    <a:pt x="0" y="0"/>
                  </a:lnTo>
                  <a:lnTo>
                    <a:pt x="0" y="56"/>
                  </a:lnTo>
                  <a:lnTo>
                    <a:pt x="30" y="56"/>
                  </a:lnTo>
                  <a:lnTo>
                    <a:pt x="30" y="3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47">
              <a:extLst>
                <a:ext uri="{FF2B5EF4-FFF2-40B4-BE49-F238E27FC236}">
                  <a16:creationId xmlns:a16="http://schemas.microsoft.com/office/drawing/2014/main" id="{D5E57BEC-4E2C-4983-A983-1F960E7D7A86}"/>
                </a:ext>
              </a:extLst>
            </p:cNvPr>
            <p:cNvSpPr>
              <a:spLocks noChangeArrowheads="1"/>
            </p:cNvSpPr>
            <p:nvPr/>
          </p:nvSpPr>
          <p:spPr bwMode="auto">
            <a:xfrm>
              <a:off x="1735" y="1752"/>
              <a:ext cx="409" cy="409"/>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8">
              <a:extLst>
                <a:ext uri="{FF2B5EF4-FFF2-40B4-BE49-F238E27FC236}">
                  <a16:creationId xmlns:a16="http://schemas.microsoft.com/office/drawing/2014/main" id="{00CC370A-D66C-4351-AAA6-A36D44F0DEF4}"/>
                </a:ext>
              </a:extLst>
            </p:cNvPr>
            <p:cNvSpPr>
              <a:spLocks noEditPoints="1"/>
            </p:cNvSpPr>
            <p:nvPr/>
          </p:nvSpPr>
          <p:spPr bwMode="auto">
            <a:xfrm>
              <a:off x="1808" y="1853"/>
              <a:ext cx="263" cy="221"/>
            </a:xfrm>
            <a:custGeom>
              <a:avLst/>
              <a:gdLst>
                <a:gd name="T0" fmla="*/ 108 w 180"/>
                <a:gd name="T1" fmla="*/ 26 h 151"/>
                <a:gd name="T2" fmla="*/ 124 w 180"/>
                <a:gd name="T3" fmla="*/ 50 h 151"/>
                <a:gd name="T4" fmla="*/ 135 w 180"/>
                <a:gd name="T5" fmla="*/ 53 h 151"/>
                <a:gd name="T6" fmla="*/ 161 w 180"/>
                <a:gd name="T7" fmla="*/ 26 h 151"/>
                <a:gd name="T8" fmla="*/ 135 w 180"/>
                <a:gd name="T9" fmla="*/ 0 h 151"/>
                <a:gd name="T10" fmla="*/ 108 w 180"/>
                <a:gd name="T11" fmla="*/ 26 h 151"/>
                <a:gd name="T12" fmla="*/ 91 w 180"/>
                <a:gd name="T13" fmla="*/ 80 h 151"/>
                <a:gd name="T14" fmla="*/ 117 w 180"/>
                <a:gd name="T15" fmla="*/ 54 h 151"/>
                <a:gd name="T16" fmla="*/ 91 w 180"/>
                <a:gd name="T17" fmla="*/ 27 h 151"/>
                <a:gd name="T18" fmla="*/ 65 w 180"/>
                <a:gd name="T19" fmla="*/ 54 h 151"/>
                <a:gd name="T20" fmla="*/ 91 w 180"/>
                <a:gd name="T21" fmla="*/ 80 h 151"/>
                <a:gd name="T22" fmla="*/ 102 w 180"/>
                <a:gd name="T23" fmla="*/ 82 h 151"/>
                <a:gd name="T24" fmla="*/ 80 w 180"/>
                <a:gd name="T25" fmla="*/ 82 h 151"/>
                <a:gd name="T26" fmla="*/ 46 w 180"/>
                <a:gd name="T27" fmla="*/ 116 h 151"/>
                <a:gd name="T28" fmla="*/ 46 w 180"/>
                <a:gd name="T29" fmla="*/ 143 h 151"/>
                <a:gd name="T30" fmla="*/ 46 w 180"/>
                <a:gd name="T31" fmla="*/ 143 h 151"/>
                <a:gd name="T32" fmla="*/ 48 w 180"/>
                <a:gd name="T33" fmla="*/ 144 h 151"/>
                <a:gd name="T34" fmla="*/ 94 w 180"/>
                <a:gd name="T35" fmla="*/ 151 h 151"/>
                <a:gd name="T36" fmla="*/ 134 w 180"/>
                <a:gd name="T37" fmla="*/ 144 h 151"/>
                <a:gd name="T38" fmla="*/ 136 w 180"/>
                <a:gd name="T39" fmla="*/ 143 h 151"/>
                <a:gd name="T40" fmla="*/ 136 w 180"/>
                <a:gd name="T41" fmla="*/ 143 h 151"/>
                <a:gd name="T42" fmla="*/ 136 w 180"/>
                <a:gd name="T43" fmla="*/ 116 h 151"/>
                <a:gd name="T44" fmla="*/ 102 w 180"/>
                <a:gd name="T45" fmla="*/ 82 h 151"/>
                <a:gd name="T46" fmla="*/ 146 w 180"/>
                <a:gd name="T47" fmla="*/ 55 h 151"/>
                <a:gd name="T48" fmla="*/ 124 w 180"/>
                <a:gd name="T49" fmla="*/ 55 h 151"/>
                <a:gd name="T50" fmla="*/ 114 w 180"/>
                <a:gd name="T51" fmla="*/ 77 h 151"/>
                <a:gd name="T52" fmla="*/ 142 w 180"/>
                <a:gd name="T53" fmla="*/ 116 h 151"/>
                <a:gd name="T54" fmla="*/ 142 w 180"/>
                <a:gd name="T55" fmla="*/ 124 h 151"/>
                <a:gd name="T56" fmla="*/ 178 w 180"/>
                <a:gd name="T57" fmla="*/ 117 h 151"/>
                <a:gd name="T58" fmla="*/ 180 w 180"/>
                <a:gd name="T59" fmla="*/ 116 h 151"/>
                <a:gd name="T60" fmla="*/ 180 w 180"/>
                <a:gd name="T61" fmla="*/ 116 h 151"/>
                <a:gd name="T62" fmla="*/ 180 w 180"/>
                <a:gd name="T63" fmla="*/ 88 h 151"/>
                <a:gd name="T64" fmla="*/ 146 w 180"/>
                <a:gd name="T65" fmla="*/ 55 h 151"/>
                <a:gd name="T66" fmla="*/ 45 w 180"/>
                <a:gd name="T67" fmla="*/ 53 h 151"/>
                <a:gd name="T68" fmla="*/ 59 w 180"/>
                <a:gd name="T69" fmla="*/ 49 h 151"/>
                <a:gd name="T70" fmla="*/ 71 w 180"/>
                <a:gd name="T71" fmla="*/ 28 h 151"/>
                <a:gd name="T72" fmla="*/ 71 w 180"/>
                <a:gd name="T73" fmla="*/ 26 h 151"/>
                <a:gd name="T74" fmla="*/ 45 w 180"/>
                <a:gd name="T75" fmla="*/ 0 h 151"/>
                <a:gd name="T76" fmla="*/ 18 w 180"/>
                <a:gd name="T77" fmla="*/ 26 h 151"/>
                <a:gd name="T78" fmla="*/ 45 w 180"/>
                <a:gd name="T79" fmla="*/ 53 h 151"/>
                <a:gd name="T80" fmla="*/ 68 w 180"/>
                <a:gd name="T81" fmla="*/ 77 h 151"/>
                <a:gd name="T82" fmla="*/ 58 w 180"/>
                <a:gd name="T83" fmla="*/ 55 h 151"/>
                <a:gd name="T84" fmla="*/ 56 w 180"/>
                <a:gd name="T85" fmla="*/ 55 h 151"/>
                <a:gd name="T86" fmla="*/ 34 w 180"/>
                <a:gd name="T87" fmla="*/ 55 h 151"/>
                <a:gd name="T88" fmla="*/ 0 w 180"/>
                <a:gd name="T89" fmla="*/ 88 h 151"/>
                <a:gd name="T90" fmla="*/ 0 w 180"/>
                <a:gd name="T91" fmla="*/ 116 h 151"/>
                <a:gd name="T92" fmla="*/ 0 w 180"/>
                <a:gd name="T93" fmla="*/ 116 h 151"/>
                <a:gd name="T94" fmla="*/ 2 w 180"/>
                <a:gd name="T95" fmla="*/ 117 h 151"/>
                <a:gd name="T96" fmla="*/ 40 w 180"/>
                <a:gd name="T97" fmla="*/ 124 h 151"/>
                <a:gd name="T98" fmla="*/ 40 w 180"/>
                <a:gd name="T99" fmla="*/ 116 h 151"/>
                <a:gd name="T100" fmla="*/ 68 w 180"/>
                <a:gd name="T101" fmla="*/ 7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51">
                  <a:moveTo>
                    <a:pt x="108" y="26"/>
                  </a:moveTo>
                  <a:cubicBezTo>
                    <a:pt x="117" y="31"/>
                    <a:pt x="123" y="40"/>
                    <a:pt x="124" y="50"/>
                  </a:cubicBezTo>
                  <a:cubicBezTo>
                    <a:pt x="127" y="52"/>
                    <a:pt x="131" y="53"/>
                    <a:pt x="135" y="53"/>
                  </a:cubicBezTo>
                  <a:cubicBezTo>
                    <a:pt x="149" y="53"/>
                    <a:pt x="161" y="41"/>
                    <a:pt x="161" y="26"/>
                  </a:cubicBezTo>
                  <a:cubicBezTo>
                    <a:pt x="161" y="12"/>
                    <a:pt x="149" y="0"/>
                    <a:pt x="135" y="0"/>
                  </a:cubicBezTo>
                  <a:cubicBezTo>
                    <a:pt x="120" y="0"/>
                    <a:pt x="109" y="12"/>
                    <a:pt x="108" y="26"/>
                  </a:cubicBezTo>
                  <a:moveTo>
                    <a:pt x="91" y="80"/>
                  </a:moveTo>
                  <a:cubicBezTo>
                    <a:pt x="106" y="80"/>
                    <a:pt x="117" y="68"/>
                    <a:pt x="117" y="54"/>
                  </a:cubicBezTo>
                  <a:cubicBezTo>
                    <a:pt x="117" y="39"/>
                    <a:pt x="106" y="27"/>
                    <a:pt x="91" y="27"/>
                  </a:cubicBezTo>
                  <a:cubicBezTo>
                    <a:pt x="77" y="27"/>
                    <a:pt x="65" y="39"/>
                    <a:pt x="65" y="54"/>
                  </a:cubicBezTo>
                  <a:cubicBezTo>
                    <a:pt x="65" y="68"/>
                    <a:pt x="77" y="80"/>
                    <a:pt x="91" y="80"/>
                  </a:cubicBezTo>
                  <a:moveTo>
                    <a:pt x="102" y="82"/>
                  </a:moveTo>
                  <a:cubicBezTo>
                    <a:pt x="80" y="82"/>
                    <a:pt x="80" y="82"/>
                    <a:pt x="80" y="82"/>
                  </a:cubicBezTo>
                  <a:cubicBezTo>
                    <a:pt x="61" y="82"/>
                    <a:pt x="46" y="97"/>
                    <a:pt x="46" y="116"/>
                  </a:cubicBezTo>
                  <a:cubicBezTo>
                    <a:pt x="46" y="143"/>
                    <a:pt x="46" y="143"/>
                    <a:pt x="46" y="143"/>
                  </a:cubicBezTo>
                  <a:cubicBezTo>
                    <a:pt x="46" y="143"/>
                    <a:pt x="46" y="143"/>
                    <a:pt x="46" y="143"/>
                  </a:cubicBezTo>
                  <a:cubicBezTo>
                    <a:pt x="48" y="144"/>
                    <a:pt x="48" y="144"/>
                    <a:pt x="48" y="144"/>
                  </a:cubicBezTo>
                  <a:cubicBezTo>
                    <a:pt x="66" y="149"/>
                    <a:pt x="81" y="151"/>
                    <a:pt x="94" y="151"/>
                  </a:cubicBezTo>
                  <a:cubicBezTo>
                    <a:pt x="119" y="151"/>
                    <a:pt x="133" y="144"/>
                    <a:pt x="134" y="144"/>
                  </a:cubicBezTo>
                  <a:cubicBezTo>
                    <a:pt x="136" y="143"/>
                    <a:pt x="136" y="143"/>
                    <a:pt x="136" y="143"/>
                  </a:cubicBezTo>
                  <a:cubicBezTo>
                    <a:pt x="136" y="143"/>
                    <a:pt x="136" y="143"/>
                    <a:pt x="136" y="143"/>
                  </a:cubicBezTo>
                  <a:cubicBezTo>
                    <a:pt x="136" y="116"/>
                    <a:pt x="136" y="116"/>
                    <a:pt x="136" y="116"/>
                  </a:cubicBezTo>
                  <a:cubicBezTo>
                    <a:pt x="136" y="97"/>
                    <a:pt x="121" y="82"/>
                    <a:pt x="102" y="82"/>
                  </a:cubicBezTo>
                  <a:moveTo>
                    <a:pt x="146" y="55"/>
                  </a:moveTo>
                  <a:cubicBezTo>
                    <a:pt x="124" y="55"/>
                    <a:pt x="124" y="55"/>
                    <a:pt x="124" y="55"/>
                  </a:cubicBezTo>
                  <a:cubicBezTo>
                    <a:pt x="123" y="63"/>
                    <a:pt x="120" y="71"/>
                    <a:pt x="114" y="77"/>
                  </a:cubicBezTo>
                  <a:cubicBezTo>
                    <a:pt x="130" y="82"/>
                    <a:pt x="142" y="97"/>
                    <a:pt x="142" y="116"/>
                  </a:cubicBezTo>
                  <a:cubicBezTo>
                    <a:pt x="142" y="124"/>
                    <a:pt x="142" y="124"/>
                    <a:pt x="142" y="124"/>
                  </a:cubicBezTo>
                  <a:cubicBezTo>
                    <a:pt x="164" y="123"/>
                    <a:pt x="177" y="117"/>
                    <a:pt x="178" y="117"/>
                  </a:cubicBezTo>
                  <a:cubicBezTo>
                    <a:pt x="180" y="116"/>
                    <a:pt x="180" y="116"/>
                    <a:pt x="180" y="116"/>
                  </a:cubicBezTo>
                  <a:cubicBezTo>
                    <a:pt x="180" y="116"/>
                    <a:pt x="180" y="116"/>
                    <a:pt x="180" y="116"/>
                  </a:cubicBezTo>
                  <a:cubicBezTo>
                    <a:pt x="180" y="88"/>
                    <a:pt x="180" y="88"/>
                    <a:pt x="180" y="88"/>
                  </a:cubicBezTo>
                  <a:cubicBezTo>
                    <a:pt x="180" y="70"/>
                    <a:pt x="165" y="55"/>
                    <a:pt x="146" y="55"/>
                  </a:cubicBezTo>
                  <a:moveTo>
                    <a:pt x="45" y="53"/>
                  </a:moveTo>
                  <a:cubicBezTo>
                    <a:pt x="50" y="53"/>
                    <a:pt x="55" y="51"/>
                    <a:pt x="59" y="49"/>
                  </a:cubicBezTo>
                  <a:cubicBezTo>
                    <a:pt x="60" y="40"/>
                    <a:pt x="65" y="33"/>
                    <a:pt x="71" y="28"/>
                  </a:cubicBezTo>
                  <a:cubicBezTo>
                    <a:pt x="71" y="27"/>
                    <a:pt x="71" y="27"/>
                    <a:pt x="71" y="26"/>
                  </a:cubicBezTo>
                  <a:cubicBezTo>
                    <a:pt x="71" y="12"/>
                    <a:pt x="59" y="0"/>
                    <a:pt x="45" y="0"/>
                  </a:cubicBezTo>
                  <a:cubicBezTo>
                    <a:pt x="30" y="0"/>
                    <a:pt x="18" y="12"/>
                    <a:pt x="18" y="26"/>
                  </a:cubicBezTo>
                  <a:cubicBezTo>
                    <a:pt x="18" y="41"/>
                    <a:pt x="30" y="53"/>
                    <a:pt x="45" y="53"/>
                  </a:cubicBezTo>
                  <a:moveTo>
                    <a:pt x="68" y="77"/>
                  </a:moveTo>
                  <a:cubicBezTo>
                    <a:pt x="63" y="71"/>
                    <a:pt x="59" y="63"/>
                    <a:pt x="58" y="55"/>
                  </a:cubicBezTo>
                  <a:cubicBezTo>
                    <a:pt x="58" y="55"/>
                    <a:pt x="57" y="55"/>
                    <a:pt x="56" y="55"/>
                  </a:cubicBezTo>
                  <a:cubicBezTo>
                    <a:pt x="34" y="55"/>
                    <a:pt x="34" y="55"/>
                    <a:pt x="34" y="55"/>
                  </a:cubicBezTo>
                  <a:cubicBezTo>
                    <a:pt x="15" y="55"/>
                    <a:pt x="0" y="70"/>
                    <a:pt x="0" y="88"/>
                  </a:cubicBezTo>
                  <a:cubicBezTo>
                    <a:pt x="0" y="116"/>
                    <a:pt x="0" y="116"/>
                    <a:pt x="0" y="116"/>
                  </a:cubicBezTo>
                  <a:cubicBezTo>
                    <a:pt x="0" y="116"/>
                    <a:pt x="0" y="116"/>
                    <a:pt x="0" y="116"/>
                  </a:cubicBezTo>
                  <a:cubicBezTo>
                    <a:pt x="2" y="117"/>
                    <a:pt x="2" y="117"/>
                    <a:pt x="2" y="117"/>
                  </a:cubicBezTo>
                  <a:cubicBezTo>
                    <a:pt x="16" y="121"/>
                    <a:pt x="29" y="123"/>
                    <a:pt x="40" y="124"/>
                  </a:cubicBezTo>
                  <a:cubicBezTo>
                    <a:pt x="40" y="116"/>
                    <a:pt x="40" y="116"/>
                    <a:pt x="40" y="116"/>
                  </a:cubicBezTo>
                  <a:cubicBezTo>
                    <a:pt x="40" y="97"/>
                    <a:pt x="52" y="82"/>
                    <a:pt x="68" y="77"/>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49">
              <a:extLst>
                <a:ext uri="{FF2B5EF4-FFF2-40B4-BE49-F238E27FC236}">
                  <a16:creationId xmlns:a16="http://schemas.microsoft.com/office/drawing/2014/main" id="{661BF664-FEB2-4A82-BAB3-DAECCDB53777}"/>
                </a:ext>
              </a:extLst>
            </p:cNvPr>
            <p:cNvSpPr>
              <a:spLocks noChangeArrowheads="1"/>
            </p:cNvSpPr>
            <p:nvPr/>
          </p:nvSpPr>
          <p:spPr bwMode="auto">
            <a:xfrm>
              <a:off x="2046" y="728"/>
              <a:ext cx="507" cy="507"/>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50">
              <a:extLst>
                <a:ext uri="{FF2B5EF4-FFF2-40B4-BE49-F238E27FC236}">
                  <a16:creationId xmlns:a16="http://schemas.microsoft.com/office/drawing/2014/main" id="{A198A251-1A7E-4095-A191-CC2B16172670}"/>
                </a:ext>
              </a:extLst>
            </p:cNvPr>
            <p:cNvSpPr>
              <a:spLocks noEditPoints="1"/>
            </p:cNvSpPr>
            <p:nvPr/>
          </p:nvSpPr>
          <p:spPr bwMode="auto">
            <a:xfrm>
              <a:off x="2129" y="812"/>
              <a:ext cx="339" cy="339"/>
            </a:xfrm>
            <a:custGeom>
              <a:avLst/>
              <a:gdLst>
                <a:gd name="T0" fmla="*/ 116 w 232"/>
                <a:gd name="T1" fmla="*/ 232 h 232"/>
                <a:gd name="T2" fmla="*/ 232 w 232"/>
                <a:gd name="T3" fmla="*/ 116 h 232"/>
                <a:gd name="T4" fmla="*/ 116 w 232"/>
                <a:gd name="T5" fmla="*/ 0 h 232"/>
                <a:gd name="T6" fmla="*/ 0 w 232"/>
                <a:gd name="T7" fmla="*/ 116 h 232"/>
                <a:gd name="T8" fmla="*/ 116 w 232"/>
                <a:gd name="T9" fmla="*/ 232 h 232"/>
                <a:gd name="T10" fmla="*/ 116 w 232"/>
                <a:gd name="T11" fmla="*/ 22 h 232"/>
                <a:gd name="T12" fmla="*/ 210 w 232"/>
                <a:gd name="T13" fmla="*/ 116 h 232"/>
                <a:gd name="T14" fmla="*/ 116 w 232"/>
                <a:gd name="T15" fmla="*/ 210 h 232"/>
                <a:gd name="T16" fmla="*/ 22 w 232"/>
                <a:gd name="T17" fmla="*/ 116 h 232"/>
                <a:gd name="T18" fmla="*/ 116 w 232"/>
                <a:gd name="T19" fmla="*/ 22 h 232"/>
                <a:gd name="T20" fmla="*/ 116 w 232"/>
                <a:gd name="T21" fmla="*/ 136 h 232"/>
                <a:gd name="T22" fmla="*/ 189 w 232"/>
                <a:gd name="T23" fmla="*/ 117 h 232"/>
                <a:gd name="T24" fmla="*/ 116 w 232"/>
                <a:gd name="T25" fmla="*/ 189 h 232"/>
                <a:gd name="T26" fmla="*/ 44 w 232"/>
                <a:gd name="T27" fmla="*/ 117 h 232"/>
                <a:gd name="T28" fmla="*/ 116 w 232"/>
                <a:gd name="T29" fmla="*/ 136 h 232"/>
                <a:gd name="T30" fmla="*/ 58 w 232"/>
                <a:gd name="T31" fmla="*/ 80 h 232"/>
                <a:gd name="T32" fmla="*/ 73 w 232"/>
                <a:gd name="T33" fmla="*/ 102 h 232"/>
                <a:gd name="T34" fmla="*/ 87 w 232"/>
                <a:gd name="T35" fmla="*/ 80 h 232"/>
                <a:gd name="T36" fmla="*/ 73 w 232"/>
                <a:gd name="T37" fmla="*/ 58 h 232"/>
                <a:gd name="T38" fmla="*/ 58 w 232"/>
                <a:gd name="T39" fmla="*/ 80 h 232"/>
                <a:gd name="T40" fmla="*/ 145 w 232"/>
                <a:gd name="T41" fmla="*/ 80 h 232"/>
                <a:gd name="T42" fmla="*/ 160 w 232"/>
                <a:gd name="T43" fmla="*/ 102 h 232"/>
                <a:gd name="T44" fmla="*/ 174 w 232"/>
                <a:gd name="T45" fmla="*/ 80 h 232"/>
                <a:gd name="T46" fmla="*/ 160 w 232"/>
                <a:gd name="T47" fmla="*/ 58 h 232"/>
                <a:gd name="T48" fmla="*/ 145 w 232"/>
                <a:gd name="T49" fmla="*/ 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2" h="232">
                  <a:moveTo>
                    <a:pt x="116" y="232"/>
                  </a:moveTo>
                  <a:cubicBezTo>
                    <a:pt x="180" y="232"/>
                    <a:pt x="232" y="180"/>
                    <a:pt x="232" y="116"/>
                  </a:cubicBezTo>
                  <a:cubicBezTo>
                    <a:pt x="232" y="52"/>
                    <a:pt x="180" y="0"/>
                    <a:pt x="116" y="0"/>
                  </a:cubicBezTo>
                  <a:cubicBezTo>
                    <a:pt x="52" y="0"/>
                    <a:pt x="0" y="52"/>
                    <a:pt x="0" y="116"/>
                  </a:cubicBezTo>
                  <a:cubicBezTo>
                    <a:pt x="0" y="180"/>
                    <a:pt x="52" y="232"/>
                    <a:pt x="116" y="232"/>
                  </a:cubicBezTo>
                  <a:moveTo>
                    <a:pt x="116" y="22"/>
                  </a:moveTo>
                  <a:cubicBezTo>
                    <a:pt x="168" y="22"/>
                    <a:pt x="210" y="64"/>
                    <a:pt x="210" y="116"/>
                  </a:cubicBezTo>
                  <a:cubicBezTo>
                    <a:pt x="210" y="168"/>
                    <a:pt x="168" y="210"/>
                    <a:pt x="116" y="210"/>
                  </a:cubicBezTo>
                  <a:cubicBezTo>
                    <a:pt x="64" y="210"/>
                    <a:pt x="22" y="168"/>
                    <a:pt x="22" y="116"/>
                  </a:cubicBezTo>
                  <a:cubicBezTo>
                    <a:pt x="22" y="64"/>
                    <a:pt x="64" y="22"/>
                    <a:pt x="116" y="22"/>
                  </a:cubicBezTo>
                  <a:moveTo>
                    <a:pt x="116" y="136"/>
                  </a:moveTo>
                  <a:cubicBezTo>
                    <a:pt x="142" y="136"/>
                    <a:pt x="167" y="129"/>
                    <a:pt x="189" y="117"/>
                  </a:cubicBezTo>
                  <a:cubicBezTo>
                    <a:pt x="185" y="157"/>
                    <a:pt x="154" y="189"/>
                    <a:pt x="116" y="189"/>
                  </a:cubicBezTo>
                  <a:cubicBezTo>
                    <a:pt x="78" y="189"/>
                    <a:pt x="47" y="157"/>
                    <a:pt x="44" y="117"/>
                  </a:cubicBezTo>
                  <a:cubicBezTo>
                    <a:pt x="65" y="129"/>
                    <a:pt x="90" y="136"/>
                    <a:pt x="116" y="136"/>
                  </a:cubicBezTo>
                  <a:moveTo>
                    <a:pt x="58" y="80"/>
                  </a:moveTo>
                  <a:cubicBezTo>
                    <a:pt x="58" y="92"/>
                    <a:pt x="65" y="102"/>
                    <a:pt x="73" y="102"/>
                  </a:cubicBezTo>
                  <a:cubicBezTo>
                    <a:pt x="81" y="102"/>
                    <a:pt x="87" y="92"/>
                    <a:pt x="87" y="80"/>
                  </a:cubicBezTo>
                  <a:cubicBezTo>
                    <a:pt x="87" y="68"/>
                    <a:pt x="81" y="58"/>
                    <a:pt x="73" y="58"/>
                  </a:cubicBezTo>
                  <a:cubicBezTo>
                    <a:pt x="65" y="58"/>
                    <a:pt x="58" y="68"/>
                    <a:pt x="58" y="80"/>
                  </a:cubicBezTo>
                  <a:moveTo>
                    <a:pt x="145" y="80"/>
                  </a:moveTo>
                  <a:cubicBezTo>
                    <a:pt x="145" y="92"/>
                    <a:pt x="152" y="102"/>
                    <a:pt x="160" y="102"/>
                  </a:cubicBezTo>
                  <a:cubicBezTo>
                    <a:pt x="168" y="102"/>
                    <a:pt x="174" y="92"/>
                    <a:pt x="174" y="80"/>
                  </a:cubicBezTo>
                  <a:cubicBezTo>
                    <a:pt x="174" y="68"/>
                    <a:pt x="168" y="58"/>
                    <a:pt x="160" y="58"/>
                  </a:cubicBezTo>
                  <a:cubicBezTo>
                    <a:pt x="152" y="58"/>
                    <a:pt x="145" y="68"/>
                    <a:pt x="145" y="8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51">
              <a:extLst>
                <a:ext uri="{FF2B5EF4-FFF2-40B4-BE49-F238E27FC236}">
                  <a16:creationId xmlns:a16="http://schemas.microsoft.com/office/drawing/2014/main" id="{FE8F025E-ADA0-4583-9547-661A6173BF68}"/>
                </a:ext>
              </a:extLst>
            </p:cNvPr>
            <p:cNvSpPr>
              <a:spLocks/>
            </p:cNvSpPr>
            <p:nvPr/>
          </p:nvSpPr>
          <p:spPr bwMode="auto">
            <a:xfrm>
              <a:off x="2797" y="2671"/>
              <a:ext cx="51" cy="51"/>
            </a:xfrm>
            <a:custGeom>
              <a:avLst/>
              <a:gdLst>
                <a:gd name="T0" fmla="*/ 12 w 35"/>
                <a:gd name="T1" fmla="*/ 3 h 35"/>
                <a:gd name="T2" fmla="*/ 32 w 35"/>
                <a:gd name="T3" fmla="*/ 12 h 35"/>
                <a:gd name="T4" fmla="*/ 22 w 35"/>
                <a:gd name="T5" fmla="*/ 32 h 35"/>
                <a:gd name="T6" fmla="*/ 2 w 35"/>
                <a:gd name="T7" fmla="*/ 22 h 35"/>
                <a:gd name="T8" fmla="*/ 12 w 35"/>
                <a:gd name="T9" fmla="*/ 3 h 35"/>
              </a:gdLst>
              <a:ahLst/>
              <a:cxnLst>
                <a:cxn ang="0">
                  <a:pos x="T0" y="T1"/>
                </a:cxn>
                <a:cxn ang="0">
                  <a:pos x="T2" y="T3"/>
                </a:cxn>
                <a:cxn ang="0">
                  <a:pos x="T4" y="T5"/>
                </a:cxn>
                <a:cxn ang="0">
                  <a:pos x="T6" y="T7"/>
                </a:cxn>
                <a:cxn ang="0">
                  <a:pos x="T8" y="T9"/>
                </a:cxn>
              </a:cxnLst>
              <a:rect l="0" t="0" r="r" b="b"/>
              <a:pathLst>
                <a:path w="35" h="35">
                  <a:moveTo>
                    <a:pt x="12" y="3"/>
                  </a:moveTo>
                  <a:cubicBezTo>
                    <a:pt x="20" y="0"/>
                    <a:pt x="29" y="4"/>
                    <a:pt x="32" y="12"/>
                  </a:cubicBezTo>
                  <a:cubicBezTo>
                    <a:pt x="35" y="20"/>
                    <a:pt x="30" y="29"/>
                    <a:pt x="22" y="32"/>
                  </a:cubicBezTo>
                  <a:cubicBezTo>
                    <a:pt x="14" y="35"/>
                    <a:pt x="5" y="31"/>
                    <a:pt x="2" y="22"/>
                  </a:cubicBezTo>
                  <a:cubicBezTo>
                    <a:pt x="0" y="14"/>
                    <a:pt x="4" y="5"/>
                    <a:pt x="1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52">
              <a:extLst>
                <a:ext uri="{FF2B5EF4-FFF2-40B4-BE49-F238E27FC236}">
                  <a16:creationId xmlns:a16="http://schemas.microsoft.com/office/drawing/2014/main" id="{66F995EA-299E-469F-BA90-DB0D8D9045AC}"/>
                </a:ext>
              </a:extLst>
            </p:cNvPr>
            <p:cNvSpPr>
              <a:spLocks/>
            </p:cNvSpPr>
            <p:nvPr/>
          </p:nvSpPr>
          <p:spPr bwMode="auto">
            <a:xfrm>
              <a:off x="2747" y="2610"/>
              <a:ext cx="125" cy="83"/>
            </a:xfrm>
            <a:custGeom>
              <a:avLst/>
              <a:gdLst>
                <a:gd name="T0" fmla="*/ 74 w 85"/>
                <a:gd name="T1" fmla="*/ 12 h 57"/>
                <a:gd name="T2" fmla="*/ 73 w 85"/>
                <a:gd name="T3" fmla="*/ 11 h 57"/>
                <a:gd name="T4" fmla="*/ 72 w 85"/>
                <a:gd name="T5" fmla="*/ 11 h 57"/>
                <a:gd name="T6" fmla="*/ 72 w 85"/>
                <a:gd name="T7" fmla="*/ 11 h 57"/>
                <a:gd name="T8" fmla="*/ 6 w 85"/>
                <a:gd name="T9" fmla="*/ 35 h 57"/>
                <a:gd name="T10" fmla="*/ 5 w 85"/>
                <a:gd name="T11" fmla="*/ 38 h 57"/>
                <a:gd name="T12" fmla="*/ 3 w 85"/>
                <a:gd name="T13" fmla="*/ 42 h 57"/>
                <a:gd name="T14" fmla="*/ 7 w 85"/>
                <a:gd name="T15" fmla="*/ 55 h 57"/>
                <a:gd name="T16" fmla="*/ 20 w 85"/>
                <a:gd name="T17" fmla="*/ 51 h 57"/>
                <a:gd name="T18" fmla="*/ 24 w 85"/>
                <a:gd name="T19" fmla="*/ 44 h 57"/>
                <a:gd name="T20" fmla="*/ 66 w 85"/>
                <a:gd name="T21" fmla="*/ 29 h 57"/>
                <a:gd name="T22" fmla="*/ 70 w 85"/>
                <a:gd name="T23" fmla="*/ 31 h 57"/>
                <a:gd name="T24" fmla="*/ 83 w 85"/>
                <a:gd name="T25" fmla="*/ 27 h 57"/>
                <a:gd name="T26" fmla="*/ 84 w 85"/>
                <a:gd name="T27" fmla="*/ 20 h 57"/>
                <a:gd name="T28" fmla="*/ 79 w 85"/>
                <a:gd name="T29" fmla="*/ 14 h 57"/>
                <a:gd name="T30" fmla="*/ 74 w 85"/>
                <a:gd name="T31"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57">
                  <a:moveTo>
                    <a:pt x="74" y="12"/>
                  </a:moveTo>
                  <a:cubicBezTo>
                    <a:pt x="74" y="11"/>
                    <a:pt x="74" y="11"/>
                    <a:pt x="73" y="11"/>
                  </a:cubicBezTo>
                  <a:cubicBezTo>
                    <a:pt x="72" y="11"/>
                    <a:pt x="72" y="11"/>
                    <a:pt x="72" y="11"/>
                  </a:cubicBezTo>
                  <a:cubicBezTo>
                    <a:pt x="72" y="11"/>
                    <a:pt x="72" y="11"/>
                    <a:pt x="72" y="11"/>
                  </a:cubicBezTo>
                  <a:cubicBezTo>
                    <a:pt x="47" y="0"/>
                    <a:pt x="18" y="11"/>
                    <a:pt x="6" y="35"/>
                  </a:cubicBezTo>
                  <a:cubicBezTo>
                    <a:pt x="5" y="38"/>
                    <a:pt x="5" y="38"/>
                    <a:pt x="5" y="38"/>
                  </a:cubicBezTo>
                  <a:cubicBezTo>
                    <a:pt x="3" y="42"/>
                    <a:pt x="3" y="42"/>
                    <a:pt x="3" y="42"/>
                  </a:cubicBezTo>
                  <a:cubicBezTo>
                    <a:pt x="0" y="47"/>
                    <a:pt x="2" y="53"/>
                    <a:pt x="7" y="55"/>
                  </a:cubicBezTo>
                  <a:cubicBezTo>
                    <a:pt x="12" y="57"/>
                    <a:pt x="18" y="55"/>
                    <a:pt x="20" y="51"/>
                  </a:cubicBezTo>
                  <a:cubicBezTo>
                    <a:pt x="24" y="44"/>
                    <a:pt x="24" y="44"/>
                    <a:pt x="24" y="44"/>
                  </a:cubicBezTo>
                  <a:cubicBezTo>
                    <a:pt x="31" y="28"/>
                    <a:pt x="50" y="22"/>
                    <a:pt x="66" y="29"/>
                  </a:cubicBezTo>
                  <a:cubicBezTo>
                    <a:pt x="70" y="31"/>
                    <a:pt x="70" y="31"/>
                    <a:pt x="70" y="31"/>
                  </a:cubicBezTo>
                  <a:cubicBezTo>
                    <a:pt x="75" y="34"/>
                    <a:pt x="81" y="32"/>
                    <a:pt x="83" y="27"/>
                  </a:cubicBezTo>
                  <a:cubicBezTo>
                    <a:pt x="85" y="25"/>
                    <a:pt x="85" y="22"/>
                    <a:pt x="84" y="20"/>
                  </a:cubicBezTo>
                  <a:cubicBezTo>
                    <a:pt x="83" y="17"/>
                    <a:pt x="81" y="15"/>
                    <a:pt x="79" y="14"/>
                  </a:cubicBezTo>
                  <a:lnTo>
                    <a:pt x="7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53">
              <a:extLst>
                <a:ext uri="{FF2B5EF4-FFF2-40B4-BE49-F238E27FC236}">
                  <a16:creationId xmlns:a16="http://schemas.microsoft.com/office/drawing/2014/main" id="{D15A9831-B149-48F8-A9D8-71FD7C0E5E2C}"/>
                </a:ext>
              </a:extLst>
            </p:cNvPr>
            <p:cNvSpPr>
              <a:spLocks/>
            </p:cNvSpPr>
            <p:nvPr/>
          </p:nvSpPr>
          <p:spPr bwMode="auto">
            <a:xfrm>
              <a:off x="2704" y="2557"/>
              <a:ext cx="188" cy="114"/>
            </a:xfrm>
            <a:custGeom>
              <a:avLst/>
              <a:gdLst>
                <a:gd name="T0" fmla="*/ 123 w 129"/>
                <a:gd name="T1" fmla="*/ 21 h 78"/>
                <a:gd name="T2" fmla="*/ 119 w 129"/>
                <a:gd name="T3" fmla="*/ 19 h 78"/>
                <a:gd name="T4" fmla="*/ 119 w 129"/>
                <a:gd name="T5" fmla="*/ 19 h 78"/>
                <a:gd name="T6" fmla="*/ 115 w 129"/>
                <a:gd name="T7" fmla="*/ 17 h 78"/>
                <a:gd name="T8" fmla="*/ 114 w 129"/>
                <a:gd name="T9" fmla="*/ 16 h 78"/>
                <a:gd name="T10" fmla="*/ 6 w 129"/>
                <a:gd name="T11" fmla="*/ 56 h 78"/>
                <a:gd name="T12" fmla="*/ 6 w 129"/>
                <a:gd name="T13" fmla="*/ 57 h 78"/>
                <a:gd name="T14" fmla="*/ 2 w 129"/>
                <a:gd name="T15" fmla="*/ 64 h 78"/>
                <a:gd name="T16" fmla="*/ 6 w 129"/>
                <a:gd name="T17" fmla="*/ 76 h 78"/>
                <a:gd name="T18" fmla="*/ 18 w 129"/>
                <a:gd name="T19" fmla="*/ 72 h 78"/>
                <a:gd name="T20" fmla="*/ 22 w 129"/>
                <a:gd name="T21" fmla="*/ 65 h 78"/>
                <a:gd name="T22" fmla="*/ 22 w 129"/>
                <a:gd name="T23" fmla="*/ 65 h 78"/>
                <a:gd name="T24" fmla="*/ 109 w 129"/>
                <a:gd name="T25" fmla="*/ 34 h 78"/>
                <a:gd name="T26" fmla="*/ 115 w 129"/>
                <a:gd name="T27" fmla="*/ 37 h 78"/>
                <a:gd name="T28" fmla="*/ 127 w 129"/>
                <a:gd name="T29" fmla="*/ 33 h 78"/>
                <a:gd name="T30" fmla="*/ 123 w 129"/>
                <a:gd name="T31" fmla="*/ 2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8">
                  <a:moveTo>
                    <a:pt x="123" y="21"/>
                  </a:moveTo>
                  <a:cubicBezTo>
                    <a:pt x="119" y="19"/>
                    <a:pt x="119" y="19"/>
                    <a:pt x="119" y="19"/>
                  </a:cubicBezTo>
                  <a:cubicBezTo>
                    <a:pt x="119" y="19"/>
                    <a:pt x="119" y="19"/>
                    <a:pt x="119" y="19"/>
                  </a:cubicBezTo>
                  <a:cubicBezTo>
                    <a:pt x="115" y="17"/>
                    <a:pt x="115" y="17"/>
                    <a:pt x="115" y="17"/>
                  </a:cubicBezTo>
                  <a:cubicBezTo>
                    <a:pt x="115" y="17"/>
                    <a:pt x="114" y="16"/>
                    <a:pt x="114" y="16"/>
                  </a:cubicBezTo>
                  <a:cubicBezTo>
                    <a:pt x="73" y="0"/>
                    <a:pt x="26" y="17"/>
                    <a:pt x="6" y="56"/>
                  </a:cubicBezTo>
                  <a:cubicBezTo>
                    <a:pt x="6" y="57"/>
                    <a:pt x="6" y="57"/>
                    <a:pt x="6" y="57"/>
                  </a:cubicBezTo>
                  <a:cubicBezTo>
                    <a:pt x="2" y="64"/>
                    <a:pt x="2" y="64"/>
                    <a:pt x="2" y="64"/>
                  </a:cubicBezTo>
                  <a:cubicBezTo>
                    <a:pt x="0" y="69"/>
                    <a:pt x="2" y="74"/>
                    <a:pt x="6" y="76"/>
                  </a:cubicBezTo>
                  <a:cubicBezTo>
                    <a:pt x="11" y="78"/>
                    <a:pt x="16" y="77"/>
                    <a:pt x="18" y="72"/>
                  </a:cubicBezTo>
                  <a:cubicBezTo>
                    <a:pt x="22" y="65"/>
                    <a:pt x="22" y="65"/>
                    <a:pt x="22" y="65"/>
                  </a:cubicBezTo>
                  <a:cubicBezTo>
                    <a:pt x="22" y="65"/>
                    <a:pt x="22" y="65"/>
                    <a:pt x="22" y="65"/>
                  </a:cubicBezTo>
                  <a:cubicBezTo>
                    <a:pt x="38" y="33"/>
                    <a:pt x="77" y="19"/>
                    <a:pt x="109" y="34"/>
                  </a:cubicBezTo>
                  <a:cubicBezTo>
                    <a:pt x="115" y="37"/>
                    <a:pt x="115" y="37"/>
                    <a:pt x="115" y="37"/>
                  </a:cubicBezTo>
                  <a:cubicBezTo>
                    <a:pt x="120" y="39"/>
                    <a:pt x="125" y="37"/>
                    <a:pt x="127" y="33"/>
                  </a:cubicBezTo>
                  <a:cubicBezTo>
                    <a:pt x="129" y="28"/>
                    <a:pt x="127" y="23"/>
                    <a:pt x="123" y="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54">
              <a:extLst>
                <a:ext uri="{FF2B5EF4-FFF2-40B4-BE49-F238E27FC236}">
                  <a16:creationId xmlns:a16="http://schemas.microsoft.com/office/drawing/2014/main" id="{72CB85B0-15AE-43B0-9AA5-22FF622F0361}"/>
                </a:ext>
              </a:extLst>
            </p:cNvPr>
            <p:cNvSpPr>
              <a:spLocks noChangeArrowheads="1"/>
            </p:cNvSpPr>
            <p:nvPr/>
          </p:nvSpPr>
          <p:spPr bwMode="auto">
            <a:xfrm>
              <a:off x="2416" y="3103"/>
              <a:ext cx="514" cy="514"/>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55">
              <a:extLst>
                <a:ext uri="{FF2B5EF4-FFF2-40B4-BE49-F238E27FC236}">
                  <a16:creationId xmlns:a16="http://schemas.microsoft.com/office/drawing/2014/main" id="{136517BC-D96C-4162-B58A-47C75890C9FC}"/>
                </a:ext>
              </a:extLst>
            </p:cNvPr>
            <p:cNvSpPr>
              <a:spLocks noEditPoints="1"/>
            </p:cNvSpPr>
            <p:nvPr/>
          </p:nvSpPr>
          <p:spPr bwMode="auto">
            <a:xfrm>
              <a:off x="2492" y="3188"/>
              <a:ext cx="358" cy="349"/>
            </a:xfrm>
            <a:custGeom>
              <a:avLst/>
              <a:gdLst>
                <a:gd name="T0" fmla="*/ 144 w 245"/>
                <a:gd name="T1" fmla="*/ 2 h 239"/>
                <a:gd name="T2" fmla="*/ 105 w 245"/>
                <a:gd name="T3" fmla="*/ 2 h 239"/>
                <a:gd name="T4" fmla="*/ 136 w 245"/>
                <a:gd name="T5" fmla="*/ 236 h 239"/>
                <a:gd name="T6" fmla="*/ 216 w 245"/>
                <a:gd name="T7" fmla="*/ 164 h 239"/>
                <a:gd name="T8" fmla="*/ 187 w 245"/>
                <a:gd name="T9" fmla="*/ 152 h 239"/>
                <a:gd name="T10" fmla="*/ 182 w 245"/>
                <a:gd name="T11" fmla="*/ 203 h 239"/>
                <a:gd name="T12" fmla="*/ 45 w 245"/>
                <a:gd name="T13" fmla="*/ 57 h 239"/>
                <a:gd name="T14" fmla="*/ 45 w 245"/>
                <a:gd name="T15" fmla="*/ 109 h 239"/>
                <a:gd name="T16" fmla="*/ 53 w 245"/>
                <a:gd name="T17" fmla="*/ 102 h 239"/>
                <a:gd name="T18" fmla="*/ 65 w 245"/>
                <a:gd name="T19" fmla="*/ 107 h 239"/>
                <a:gd name="T20" fmla="*/ 74 w 245"/>
                <a:gd name="T21" fmla="*/ 129 h 239"/>
                <a:gd name="T22" fmla="*/ 87 w 245"/>
                <a:gd name="T23" fmla="*/ 143 h 239"/>
                <a:gd name="T24" fmla="*/ 88 w 245"/>
                <a:gd name="T25" fmla="*/ 172 h 239"/>
                <a:gd name="T26" fmla="*/ 94 w 245"/>
                <a:gd name="T27" fmla="*/ 199 h 239"/>
                <a:gd name="T28" fmla="*/ 105 w 245"/>
                <a:gd name="T29" fmla="*/ 210 h 239"/>
                <a:gd name="T30" fmla="*/ 124 w 245"/>
                <a:gd name="T31" fmla="*/ 177 h 239"/>
                <a:gd name="T32" fmla="*/ 139 w 245"/>
                <a:gd name="T33" fmla="*/ 136 h 239"/>
                <a:gd name="T34" fmla="*/ 114 w 245"/>
                <a:gd name="T35" fmla="*/ 132 h 239"/>
                <a:gd name="T36" fmla="*/ 91 w 245"/>
                <a:gd name="T37" fmla="*/ 130 h 239"/>
                <a:gd name="T38" fmla="*/ 77 w 245"/>
                <a:gd name="T39" fmla="*/ 123 h 239"/>
                <a:gd name="T40" fmla="*/ 86 w 245"/>
                <a:gd name="T41" fmla="*/ 113 h 239"/>
                <a:gd name="T42" fmla="*/ 88 w 245"/>
                <a:gd name="T43" fmla="*/ 107 h 239"/>
                <a:gd name="T44" fmla="*/ 72 w 245"/>
                <a:gd name="T45" fmla="*/ 95 h 239"/>
                <a:gd name="T46" fmla="*/ 119 w 245"/>
                <a:gd name="T47" fmla="*/ 115 h 239"/>
                <a:gd name="T48" fmla="*/ 122 w 245"/>
                <a:gd name="T49" fmla="*/ 104 h 239"/>
                <a:gd name="T50" fmla="*/ 132 w 245"/>
                <a:gd name="T51" fmla="*/ 68 h 239"/>
                <a:gd name="T52" fmla="*/ 137 w 245"/>
                <a:gd name="T53" fmla="*/ 59 h 239"/>
                <a:gd name="T54" fmla="*/ 145 w 245"/>
                <a:gd name="T55" fmla="*/ 50 h 239"/>
                <a:gd name="T56" fmla="*/ 128 w 245"/>
                <a:gd name="T57" fmla="*/ 44 h 239"/>
                <a:gd name="T58" fmla="*/ 111 w 245"/>
                <a:gd name="T59" fmla="*/ 43 h 239"/>
                <a:gd name="T60" fmla="*/ 96 w 245"/>
                <a:gd name="T61" fmla="*/ 48 h 239"/>
                <a:gd name="T62" fmla="*/ 116 w 245"/>
                <a:gd name="T63" fmla="*/ 31 h 239"/>
                <a:gd name="T64" fmla="*/ 108 w 245"/>
                <a:gd name="T65" fmla="*/ 24 h 239"/>
                <a:gd name="T66" fmla="*/ 104 w 245"/>
                <a:gd name="T67" fmla="*/ 20 h 239"/>
                <a:gd name="T68" fmla="*/ 134 w 245"/>
                <a:gd name="T69" fmla="*/ 27 h 239"/>
                <a:gd name="T70" fmla="*/ 164 w 245"/>
                <a:gd name="T71" fmla="*/ 29 h 239"/>
                <a:gd name="T72" fmla="*/ 167 w 245"/>
                <a:gd name="T73" fmla="*/ 44 h 239"/>
                <a:gd name="T74" fmla="*/ 179 w 245"/>
                <a:gd name="T75" fmla="*/ 52 h 239"/>
                <a:gd name="T76" fmla="*/ 194 w 245"/>
                <a:gd name="T77" fmla="*/ 51 h 239"/>
                <a:gd name="T78" fmla="*/ 207 w 245"/>
                <a:gd name="T79" fmla="*/ 59 h 239"/>
                <a:gd name="T80" fmla="*/ 198 w 245"/>
                <a:gd name="T81" fmla="*/ 94 h 239"/>
                <a:gd name="T82" fmla="*/ 221 w 245"/>
                <a:gd name="T83" fmla="*/ 12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5" h="239">
                  <a:moveTo>
                    <a:pt x="241" y="104"/>
                  </a:moveTo>
                  <a:cubicBezTo>
                    <a:pt x="239" y="84"/>
                    <a:pt x="231" y="66"/>
                    <a:pt x="220" y="50"/>
                  </a:cubicBezTo>
                  <a:cubicBezTo>
                    <a:pt x="201" y="24"/>
                    <a:pt x="175" y="8"/>
                    <a:pt x="144" y="2"/>
                  </a:cubicBezTo>
                  <a:cubicBezTo>
                    <a:pt x="137" y="1"/>
                    <a:pt x="131" y="1"/>
                    <a:pt x="124" y="0"/>
                  </a:cubicBezTo>
                  <a:cubicBezTo>
                    <a:pt x="123" y="0"/>
                    <a:pt x="123" y="0"/>
                    <a:pt x="123" y="0"/>
                  </a:cubicBezTo>
                  <a:cubicBezTo>
                    <a:pt x="117" y="1"/>
                    <a:pt x="111" y="1"/>
                    <a:pt x="105" y="2"/>
                  </a:cubicBezTo>
                  <a:cubicBezTo>
                    <a:pt x="44" y="11"/>
                    <a:pt x="0" y="69"/>
                    <a:pt x="7" y="131"/>
                  </a:cubicBezTo>
                  <a:cubicBezTo>
                    <a:pt x="10" y="160"/>
                    <a:pt x="23" y="185"/>
                    <a:pt x="44" y="205"/>
                  </a:cubicBezTo>
                  <a:cubicBezTo>
                    <a:pt x="70" y="229"/>
                    <a:pt x="101" y="239"/>
                    <a:pt x="136" y="236"/>
                  </a:cubicBezTo>
                  <a:cubicBezTo>
                    <a:pt x="163" y="233"/>
                    <a:pt x="186" y="222"/>
                    <a:pt x="206" y="203"/>
                  </a:cubicBezTo>
                  <a:cubicBezTo>
                    <a:pt x="234" y="176"/>
                    <a:pt x="245" y="142"/>
                    <a:pt x="241" y="104"/>
                  </a:cubicBezTo>
                  <a:moveTo>
                    <a:pt x="216" y="164"/>
                  </a:moveTo>
                  <a:cubicBezTo>
                    <a:pt x="213" y="159"/>
                    <a:pt x="209" y="151"/>
                    <a:pt x="208" y="145"/>
                  </a:cubicBezTo>
                  <a:cubicBezTo>
                    <a:pt x="205" y="136"/>
                    <a:pt x="199" y="145"/>
                    <a:pt x="199" y="151"/>
                  </a:cubicBezTo>
                  <a:cubicBezTo>
                    <a:pt x="198" y="157"/>
                    <a:pt x="194" y="161"/>
                    <a:pt x="187" y="152"/>
                  </a:cubicBezTo>
                  <a:cubicBezTo>
                    <a:pt x="179" y="144"/>
                    <a:pt x="177" y="145"/>
                    <a:pt x="175" y="145"/>
                  </a:cubicBezTo>
                  <a:cubicBezTo>
                    <a:pt x="172" y="145"/>
                    <a:pt x="168" y="151"/>
                    <a:pt x="169" y="179"/>
                  </a:cubicBezTo>
                  <a:cubicBezTo>
                    <a:pt x="170" y="198"/>
                    <a:pt x="177" y="201"/>
                    <a:pt x="182" y="203"/>
                  </a:cubicBezTo>
                  <a:cubicBezTo>
                    <a:pt x="173" y="209"/>
                    <a:pt x="162" y="214"/>
                    <a:pt x="150" y="217"/>
                  </a:cubicBezTo>
                  <a:cubicBezTo>
                    <a:pt x="104" y="229"/>
                    <a:pt x="57" y="208"/>
                    <a:pt x="35" y="166"/>
                  </a:cubicBezTo>
                  <a:cubicBezTo>
                    <a:pt x="15" y="126"/>
                    <a:pt x="25" y="82"/>
                    <a:pt x="45" y="57"/>
                  </a:cubicBezTo>
                  <a:cubicBezTo>
                    <a:pt x="46" y="62"/>
                    <a:pt x="47" y="66"/>
                    <a:pt x="47" y="70"/>
                  </a:cubicBezTo>
                  <a:cubicBezTo>
                    <a:pt x="48" y="80"/>
                    <a:pt x="47" y="91"/>
                    <a:pt x="45" y="102"/>
                  </a:cubicBezTo>
                  <a:cubicBezTo>
                    <a:pt x="45" y="104"/>
                    <a:pt x="45" y="107"/>
                    <a:pt x="45" y="109"/>
                  </a:cubicBezTo>
                  <a:cubicBezTo>
                    <a:pt x="46" y="110"/>
                    <a:pt x="48" y="112"/>
                    <a:pt x="49" y="112"/>
                  </a:cubicBezTo>
                  <a:cubicBezTo>
                    <a:pt x="50" y="112"/>
                    <a:pt x="52" y="110"/>
                    <a:pt x="52" y="109"/>
                  </a:cubicBezTo>
                  <a:cubicBezTo>
                    <a:pt x="53" y="107"/>
                    <a:pt x="53" y="104"/>
                    <a:pt x="53" y="102"/>
                  </a:cubicBezTo>
                  <a:cubicBezTo>
                    <a:pt x="53" y="101"/>
                    <a:pt x="53" y="99"/>
                    <a:pt x="53" y="96"/>
                  </a:cubicBezTo>
                  <a:cubicBezTo>
                    <a:pt x="55" y="98"/>
                    <a:pt x="56" y="99"/>
                    <a:pt x="57" y="100"/>
                  </a:cubicBezTo>
                  <a:cubicBezTo>
                    <a:pt x="60" y="102"/>
                    <a:pt x="62" y="105"/>
                    <a:pt x="65" y="107"/>
                  </a:cubicBezTo>
                  <a:cubicBezTo>
                    <a:pt x="66" y="109"/>
                    <a:pt x="67" y="110"/>
                    <a:pt x="67" y="112"/>
                  </a:cubicBezTo>
                  <a:cubicBezTo>
                    <a:pt x="67" y="115"/>
                    <a:pt x="68" y="117"/>
                    <a:pt x="70" y="120"/>
                  </a:cubicBezTo>
                  <a:cubicBezTo>
                    <a:pt x="72" y="122"/>
                    <a:pt x="72" y="126"/>
                    <a:pt x="74" y="129"/>
                  </a:cubicBezTo>
                  <a:cubicBezTo>
                    <a:pt x="74" y="130"/>
                    <a:pt x="74" y="132"/>
                    <a:pt x="75" y="133"/>
                  </a:cubicBezTo>
                  <a:cubicBezTo>
                    <a:pt x="76" y="136"/>
                    <a:pt x="78" y="138"/>
                    <a:pt x="81" y="138"/>
                  </a:cubicBezTo>
                  <a:cubicBezTo>
                    <a:pt x="85" y="138"/>
                    <a:pt x="86" y="140"/>
                    <a:pt x="87" y="143"/>
                  </a:cubicBezTo>
                  <a:cubicBezTo>
                    <a:pt x="86" y="143"/>
                    <a:pt x="85" y="144"/>
                    <a:pt x="84" y="144"/>
                  </a:cubicBezTo>
                  <a:cubicBezTo>
                    <a:pt x="80" y="144"/>
                    <a:pt x="78" y="146"/>
                    <a:pt x="78" y="150"/>
                  </a:cubicBezTo>
                  <a:cubicBezTo>
                    <a:pt x="78" y="159"/>
                    <a:pt x="81" y="166"/>
                    <a:pt x="88" y="172"/>
                  </a:cubicBezTo>
                  <a:cubicBezTo>
                    <a:pt x="89" y="174"/>
                    <a:pt x="91" y="176"/>
                    <a:pt x="93" y="177"/>
                  </a:cubicBezTo>
                  <a:cubicBezTo>
                    <a:pt x="97" y="181"/>
                    <a:pt x="98" y="186"/>
                    <a:pt x="96" y="191"/>
                  </a:cubicBezTo>
                  <a:cubicBezTo>
                    <a:pt x="96" y="194"/>
                    <a:pt x="94" y="196"/>
                    <a:pt x="94" y="199"/>
                  </a:cubicBezTo>
                  <a:cubicBezTo>
                    <a:pt x="93" y="201"/>
                    <a:pt x="93" y="204"/>
                    <a:pt x="94" y="207"/>
                  </a:cubicBezTo>
                  <a:cubicBezTo>
                    <a:pt x="95" y="210"/>
                    <a:pt x="94" y="216"/>
                    <a:pt x="97" y="215"/>
                  </a:cubicBezTo>
                  <a:cubicBezTo>
                    <a:pt x="102" y="214"/>
                    <a:pt x="105" y="215"/>
                    <a:pt x="105" y="210"/>
                  </a:cubicBezTo>
                  <a:cubicBezTo>
                    <a:pt x="106" y="209"/>
                    <a:pt x="105" y="208"/>
                    <a:pt x="105" y="207"/>
                  </a:cubicBezTo>
                  <a:cubicBezTo>
                    <a:pt x="104" y="202"/>
                    <a:pt x="110" y="187"/>
                    <a:pt x="114" y="185"/>
                  </a:cubicBezTo>
                  <a:cubicBezTo>
                    <a:pt x="118" y="182"/>
                    <a:pt x="121" y="180"/>
                    <a:pt x="124" y="177"/>
                  </a:cubicBezTo>
                  <a:cubicBezTo>
                    <a:pt x="129" y="173"/>
                    <a:pt x="131" y="168"/>
                    <a:pt x="129" y="163"/>
                  </a:cubicBezTo>
                  <a:cubicBezTo>
                    <a:pt x="127" y="157"/>
                    <a:pt x="129" y="153"/>
                    <a:pt x="133" y="149"/>
                  </a:cubicBezTo>
                  <a:cubicBezTo>
                    <a:pt x="137" y="146"/>
                    <a:pt x="140" y="142"/>
                    <a:pt x="139" y="136"/>
                  </a:cubicBezTo>
                  <a:cubicBezTo>
                    <a:pt x="139" y="130"/>
                    <a:pt x="136" y="126"/>
                    <a:pt x="131" y="127"/>
                  </a:cubicBezTo>
                  <a:cubicBezTo>
                    <a:pt x="128" y="127"/>
                    <a:pt x="126" y="128"/>
                    <a:pt x="124" y="129"/>
                  </a:cubicBezTo>
                  <a:cubicBezTo>
                    <a:pt x="121" y="130"/>
                    <a:pt x="117" y="132"/>
                    <a:pt x="114" y="132"/>
                  </a:cubicBezTo>
                  <a:cubicBezTo>
                    <a:pt x="109" y="133"/>
                    <a:pt x="106" y="130"/>
                    <a:pt x="104" y="126"/>
                  </a:cubicBezTo>
                  <a:cubicBezTo>
                    <a:pt x="102" y="123"/>
                    <a:pt x="102" y="123"/>
                    <a:pt x="99" y="125"/>
                  </a:cubicBezTo>
                  <a:cubicBezTo>
                    <a:pt x="96" y="127"/>
                    <a:pt x="94" y="128"/>
                    <a:pt x="91" y="130"/>
                  </a:cubicBezTo>
                  <a:cubicBezTo>
                    <a:pt x="89" y="131"/>
                    <a:pt x="87" y="131"/>
                    <a:pt x="85" y="128"/>
                  </a:cubicBezTo>
                  <a:cubicBezTo>
                    <a:pt x="84" y="127"/>
                    <a:pt x="82" y="126"/>
                    <a:pt x="80" y="125"/>
                  </a:cubicBezTo>
                  <a:cubicBezTo>
                    <a:pt x="79" y="124"/>
                    <a:pt x="78" y="124"/>
                    <a:pt x="77" y="123"/>
                  </a:cubicBezTo>
                  <a:cubicBezTo>
                    <a:pt x="76" y="122"/>
                    <a:pt x="74" y="120"/>
                    <a:pt x="74" y="119"/>
                  </a:cubicBezTo>
                  <a:cubicBezTo>
                    <a:pt x="74" y="118"/>
                    <a:pt x="76" y="116"/>
                    <a:pt x="78" y="115"/>
                  </a:cubicBezTo>
                  <a:cubicBezTo>
                    <a:pt x="80" y="114"/>
                    <a:pt x="83" y="114"/>
                    <a:pt x="86" y="113"/>
                  </a:cubicBezTo>
                  <a:cubicBezTo>
                    <a:pt x="87" y="113"/>
                    <a:pt x="89" y="113"/>
                    <a:pt x="90" y="112"/>
                  </a:cubicBezTo>
                  <a:cubicBezTo>
                    <a:pt x="92" y="111"/>
                    <a:pt x="92" y="110"/>
                    <a:pt x="91" y="109"/>
                  </a:cubicBezTo>
                  <a:cubicBezTo>
                    <a:pt x="90" y="108"/>
                    <a:pt x="89" y="108"/>
                    <a:pt x="88" y="107"/>
                  </a:cubicBezTo>
                  <a:cubicBezTo>
                    <a:pt x="84" y="106"/>
                    <a:pt x="80" y="104"/>
                    <a:pt x="75" y="102"/>
                  </a:cubicBezTo>
                  <a:cubicBezTo>
                    <a:pt x="74" y="102"/>
                    <a:pt x="73" y="101"/>
                    <a:pt x="72" y="101"/>
                  </a:cubicBezTo>
                  <a:cubicBezTo>
                    <a:pt x="70" y="99"/>
                    <a:pt x="69" y="97"/>
                    <a:pt x="72" y="95"/>
                  </a:cubicBezTo>
                  <a:cubicBezTo>
                    <a:pt x="81" y="86"/>
                    <a:pt x="93" y="84"/>
                    <a:pt x="103" y="95"/>
                  </a:cubicBezTo>
                  <a:cubicBezTo>
                    <a:pt x="106" y="99"/>
                    <a:pt x="108" y="103"/>
                    <a:pt x="111" y="107"/>
                  </a:cubicBezTo>
                  <a:cubicBezTo>
                    <a:pt x="113" y="110"/>
                    <a:pt x="116" y="112"/>
                    <a:pt x="119" y="115"/>
                  </a:cubicBezTo>
                  <a:cubicBezTo>
                    <a:pt x="120" y="115"/>
                    <a:pt x="123" y="116"/>
                    <a:pt x="124" y="115"/>
                  </a:cubicBezTo>
                  <a:cubicBezTo>
                    <a:pt x="126" y="114"/>
                    <a:pt x="126" y="111"/>
                    <a:pt x="125" y="109"/>
                  </a:cubicBezTo>
                  <a:cubicBezTo>
                    <a:pt x="124" y="107"/>
                    <a:pt x="123" y="106"/>
                    <a:pt x="122" y="104"/>
                  </a:cubicBezTo>
                  <a:cubicBezTo>
                    <a:pt x="116" y="97"/>
                    <a:pt x="117" y="82"/>
                    <a:pt x="128" y="76"/>
                  </a:cubicBezTo>
                  <a:cubicBezTo>
                    <a:pt x="131" y="74"/>
                    <a:pt x="135" y="72"/>
                    <a:pt x="137" y="67"/>
                  </a:cubicBezTo>
                  <a:cubicBezTo>
                    <a:pt x="135" y="68"/>
                    <a:pt x="133" y="68"/>
                    <a:pt x="132" y="68"/>
                  </a:cubicBezTo>
                  <a:cubicBezTo>
                    <a:pt x="123" y="71"/>
                    <a:pt x="129" y="65"/>
                    <a:pt x="133" y="64"/>
                  </a:cubicBezTo>
                  <a:cubicBezTo>
                    <a:pt x="135" y="63"/>
                    <a:pt x="131" y="61"/>
                    <a:pt x="131" y="61"/>
                  </a:cubicBezTo>
                  <a:cubicBezTo>
                    <a:pt x="131" y="61"/>
                    <a:pt x="134" y="60"/>
                    <a:pt x="137" y="59"/>
                  </a:cubicBezTo>
                  <a:cubicBezTo>
                    <a:pt x="139" y="58"/>
                    <a:pt x="142" y="57"/>
                    <a:pt x="143" y="55"/>
                  </a:cubicBezTo>
                  <a:cubicBezTo>
                    <a:pt x="145" y="54"/>
                    <a:pt x="145" y="52"/>
                    <a:pt x="146" y="51"/>
                  </a:cubicBezTo>
                  <a:cubicBezTo>
                    <a:pt x="146" y="51"/>
                    <a:pt x="145" y="51"/>
                    <a:pt x="145" y="50"/>
                  </a:cubicBezTo>
                  <a:cubicBezTo>
                    <a:pt x="143" y="51"/>
                    <a:pt x="141" y="51"/>
                    <a:pt x="139" y="51"/>
                  </a:cubicBezTo>
                  <a:cubicBezTo>
                    <a:pt x="135" y="52"/>
                    <a:pt x="134" y="51"/>
                    <a:pt x="133" y="47"/>
                  </a:cubicBezTo>
                  <a:cubicBezTo>
                    <a:pt x="133" y="44"/>
                    <a:pt x="131" y="43"/>
                    <a:pt x="128" y="44"/>
                  </a:cubicBezTo>
                  <a:cubicBezTo>
                    <a:pt x="126" y="45"/>
                    <a:pt x="125" y="47"/>
                    <a:pt x="123" y="48"/>
                  </a:cubicBezTo>
                  <a:cubicBezTo>
                    <a:pt x="120" y="50"/>
                    <a:pt x="117" y="49"/>
                    <a:pt x="115" y="45"/>
                  </a:cubicBezTo>
                  <a:cubicBezTo>
                    <a:pt x="114" y="42"/>
                    <a:pt x="113" y="42"/>
                    <a:pt x="111" y="43"/>
                  </a:cubicBezTo>
                  <a:cubicBezTo>
                    <a:pt x="110" y="44"/>
                    <a:pt x="109" y="45"/>
                    <a:pt x="108" y="46"/>
                  </a:cubicBezTo>
                  <a:cubicBezTo>
                    <a:pt x="106" y="47"/>
                    <a:pt x="104" y="48"/>
                    <a:pt x="102" y="49"/>
                  </a:cubicBezTo>
                  <a:cubicBezTo>
                    <a:pt x="100" y="49"/>
                    <a:pt x="97" y="50"/>
                    <a:pt x="96" y="48"/>
                  </a:cubicBezTo>
                  <a:cubicBezTo>
                    <a:pt x="94" y="45"/>
                    <a:pt x="96" y="43"/>
                    <a:pt x="98" y="41"/>
                  </a:cubicBezTo>
                  <a:cubicBezTo>
                    <a:pt x="100" y="40"/>
                    <a:pt x="103" y="38"/>
                    <a:pt x="105" y="37"/>
                  </a:cubicBezTo>
                  <a:cubicBezTo>
                    <a:pt x="109" y="35"/>
                    <a:pt x="113" y="33"/>
                    <a:pt x="116" y="31"/>
                  </a:cubicBezTo>
                  <a:cubicBezTo>
                    <a:pt x="119" y="29"/>
                    <a:pt x="120" y="26"/>
                    <a:pt x="119" y="23"/>
                  </a:cubicBezTo>
                  <a:cubicBezTo>
                    <a:pt x="118" y="20"/>
                    <a:pt x="117" y="20"/>
                    <a:pt x="114" y="21"/>
                  </a:cubicBezTo>
                  <a:cubicBezTo>
                    <a:pt x="112" y="22"/>
                    <a:pt x="110" y="23"/>
                    <a:pt x="108" y="24"/>
                  </a:cubicBezTo>
                  <a:cubicBezTo>
                    <a:pt x="107" y="25"/>
                    <a:pt x="105" y="25"/>
                    <a:pt x="103" y="25"/>
                  </a:cubicBezTo>
                  <a:cubicBezTo>
                    <a:pt x="102" y="24"/>
                    <a:pt x="102" y="23"/>
                    <a:pt x="102" y="22"/>
                  </a:cubicBezTo>
                  <a:cubicBezTo>
                    <a:pt x="102" y="21"/>
                    <a:pt x="103" y="20"/>
                    <a:pt x="104" y="20"/>
                  </a:cubicBezTo>
                  <a:cubicBezTo>
                    <a:pt x="109" y="19"/>
                    <a:pt x="114" y="19"/>
                    <a:pt x="119" y="18"/>
                  </a:cubicBezTo>
                  <a:cubicBezTo>
                    <a:pt x="120" y="18"/>
                    <a:pt x="121" y="18"/>
                    <a:pt x="121" y="19"/>
                  </a:cubicBezTo>
                  <a:cubicBezTo>
                    <a:pt x="125" y="23"/>
                    <a:pt x="129" y="25"/>
                    <a:pt x="134" y="27"/>
                  </a:cubicBezTo>
                  <a:cubicBezTo>
                    <a:pt x="139" y="28"/>
                    <a:pt x="139" y="27"/>
                    <a:pt x="140" y="23"/>
                  </a:cubicBezTo>
                  <a:cubicBezTo>
                    <a:pt x="145" y="22"/>
                    <a:pt x="151" y="19"/>
                    <a:pt x="156" y="23"/>
                  </a:cubicBezTo>
                  <a:cubicBezTo>
                    <a:pt x="159" y="25"/>
                    <a:pt x="162" y="27"/>
                    <a:pt x="164" y="29"/>
                  </a:cubicBezTo>
                  <a:cubicBezTo>
                    <a:pt x="165" y="30"/>
                    <a:pt x="165" y="32"/>
                    <a:pt x="164" y="33"/>
                  </a:cubicBezTo>
                  <a:cubicBezTo>
                    <a:pt x="164" y="35"/>
                    <a:pt x="163" y="36"/>
                    <a:pt x="163" y="38"/>
                  </a:cubicBezTo>
                  <a:cubicBezTo>
                    <a:pt x="162" y="41"/>
                    <a:pt x="164" y="44"/>
                    <a:pt x="167" y="44"/>
                  </a:cubicBezTo>
                  <a:cubicBezTo>
                    <a:pt x="168" y="44"/>
                    <a:pt x="169" y="44"/>
                    <a:pt x="170" y="44"/>
                  </a:cubicBezTo>
                  <a:cubicBezTo>
                    <a:pt x="174" y="43"/>
                    <a:pt x="175" y="45"/>
                    <a:pt x="174" y="48"/>
                  </a:cubicBezTo>
                  <a:cubicBezTo>
                    <a:pt x="174" y="52"/>
                    <a:pt x="175" y="53"/>
                    <a:pt x="179" y="52"/>
                  </a:cubicBezTo>
                  <a:cubicBezTo>
                    <a:pt x="180" y="52"/>
                    <a:pt x="182" y="52"/>
                    <a:pt x="183" y="53"/>
                  </a:cubicBezTo>
                  <a:cubicBezTo>
                    <a:pt x="184" y="53"/>
                    <a:pt x="185" y="54"/>
                    <a:pt x="185" y="54"/>
                  </a:cubicBezTo>
                  <a:cubicBezTo>
                    <a:pt x="189" y="57"/>
                    <a:pt x="193" y="56"/>
                    <a:pt x="194" y="51"/>
                  </a:cubicBezTo>
                  <a:cubicBezTo>
                    <a:pt x="194" y="51"/>
                    <a:pt x="194" y="50"/>
                    <a:pt x="194" y="49"/>
                  </a:cubicBezTo>
                  <a:cubicBezTo>
                    <a:pt x="195" y="47"/>
                    <a:pt x="196" y="46"/>
                    <a:pt x="197" y="48"/>
                  </a:cubicBezTo>
                  <a:cubicBezTo>
                    <a:pt x="201" y="52"/>
                    <a:pt x="204" y="55"/>
                    <a:pt x="207" y="59"/>
                  </a:cubicBezTo>
                  <a:cubicBezTo>
                    <a:pt x="204" y="62"/>
                    <a:pt x="203" y="66"/>
                    <a:pt x="204" y="70"/>
                  </a:cubicBezTo>
                  <a:cubicBezTo>
                    <a:pt x="205" y="75"/>
                    <a:pt x="204" y="79"/>
                    <a:pt x="202" y="82"/>
                  </a:cubicBezTo>
                  <a:cubicBezTo>
                    <a:pt x="201" y="86"/>
                    <a:pt x="199" y="90"/>
                    <a:pt x="198" y="94"/>
                  </a:cubicBezTo>
                  <a:cubicBezTo>
                    <a:pt x="196" y="99"/>
                    <a:pt x="198" y="102"/>
                    <a:pt x="204" y="103"/>
                  </a:cubicBezTo>
                  <a:cubicBezTo>
                    <a:pt x="209" y="105"/>
                    <a:pt x="210" y="106"/>
                    <a:pt x="211" y="111"/>
                  </a:cubicBezTo>
                  <a:cubicBezTo>
                    <a:pt x="211" y="119"/>
                    <a:pt x="215" y="124"/>
                    <a:pt x="221" y="127"/>
                  </a:cubicBezTo>
                  <a:cubicBezTo>
                    <a:pt x="223" y="128"/>
                    <a:pt x="224" y="128"/>
                    <a:pt x="226" y="129"/>
                  </a:cubicBezTo>
                  <a:cubicBezTo>
                    <a:pt x="225" y="141"/>
                    <a:pt x="222" y="153"/>
                    <a:pt x="216" y="16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56">
              <a:extLst>
                <a:ext uri="{FF2B5EF4-FFF2-40B4-BE49-F238E27FC236}">
                  <a16:creationId xmlns:a16="http://schemas.microsoft.com/office/drawing/2014/main" id="{FF997B0B-BC4E-4A2C-AC45-53EEA742E04B}"/>
                </a:ext>
              </a:extLst>
            </p:cNvPr>
            <p:cNvSpPr>
              <a:spLocks noChangeArrowheads="1"/>
            </p:cNvSpPr>
            <p:nvPr/>
          </p:nvSpPr>
          <p:spPr bwMode="auto">
            <a:xfrm>
              <a:off x="2943" y="1486"/>
              <a:ext cx="522" cy="52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57">
              <a:extLst>
                <a:ext uri="{FF2B5EF4-FFF2-40B4-BE49-F238E27FC236}">
                  <a16:creationId xmlns:a16="http://schemas.microsoft.com/office/drawing/2014/main" id="{29A75B24-7336-41D6-A2AA-3B9CB030773C}"/>
                </a:ext>
              </a:extLst>
            </p:cNvPr>
            <p:cNvSpPr>
              <a:spLocks/>
            </p:cNvSpPr>
            <p:nvPr/>
          </p:nvSpPr>
          <p:spPr bwMode="auto">
            <a:xfrm>
              <a:off x="3265" y="1599"/>
              <a:ext cx="55" cy="70"/>
            </a:xfrm>
            <a:custGeom>
              <a:avLst/>
              <a:gdLst>
                <a:gd name="T0" fmla="*/ 55 w 55"/>
                <a:gd name="T1" fmla="*/ 0 h 70"/>
                <a:gd name="T2" fmla="*/ 0 w 55"/>
                <a:gd name="T3" fmla="*/ 0 h 70"/>
                <a:gd name="T4" fmla="*/ 0 w 55"/>
                <a:gd name="T5" fmla="*/ 25 h 70"/>
                <a:gd name="T6" fmla="*/ 55 w 55"/>
                <a:gd name="T7" fmla="*/ 70 h 70"/>
                <a:gd name="T8" fmla="*/ 55 w 55"/>
                <a:gd name="T9" fmla="*/ 0 h 70"/>
              </a:gdLst>
              <a:ahLst/>
              <a:cxnLst>
                <a:cxn ang="0">
                  <a:pos x="T0" y="T1"/>
                </a:cxn>
                <a:cxn ang="0">
                  <a:pos x="T2" y="T3"/>
                </a:cxn>
                <a:cxn ang="0">
                  <a:pos x="T4" y="T5"/>
                </a:cxn>
                <a:cxn ang="0">
                  <a:pos x="T6" y="T7"/>
                </a:cxn>
                <a:cxn ang="0">
                  <a:pos x="T8" y="T9"/>
                </a:cxn>
              </a:cxnLst>
              <a:rect l="0" t="0" r="r" b="b"/>
              <a:pathLst>
                <a:path w="55" h="70">
                  <a:moveTo>
                    <a:pt x="55" y="0"/>
                  </a:moveTo>
                  <a:lnTo>
                    <a:pt x="0" y="0"/>
                  </a:lnTo>
                  <a:lnTo>
                    <a:pt x="0" y="25"/>
                  </a:lnTo>
                  <a:lnTo>
                    <a:pt x="55" y="70"/>
                  </a:lnTo>
                  <a:lnTo>
                    <a:pt x="5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58">
              <a:extLst>
                <a:ext uri="{FF2B5EF4-FFF2-40B4-BE49-F238E27FC236}">
                  <a16:creationId xmlns:a16="http://schemas.microsoft.com/office/drawing/2014/main" id="{3154929B-10E9-434D-B720-A0C0CA3F688F}"/>
                </a:ext>
              </a:extLst>
            </p:cNvPr>
            <p:cNvSpPr>
              <a:spLocks/>
            </p:cNvSpPr>
            <p:nvPr/>
          </p:nvSpPr>
          <p:spPr bwMode="auto">
            <a:xfrm>
              <a:off x="3086" y="1659"/>
              <a:ext cx="234" cy="225"/>
            </a:xfrm>
            <a:custGeom>
              <a:avLst/>
              <a:gdLst>
                <a:gd name="T0" fmla="*/ 234 w 234"/>
                <a:gd name="T1" fmla="*/ 120 h 225"/>
                <a:gd name="T2" fmla="*/ 234 w 234"/>
                <a:gd name="T3" fmla="*/ 96 h 225"/>
                <a:gd name="T4" fmla="*/ 179 w 234"/>
                <a:gd name="T5" fmla="*/ 49 h 225"/>
                <a:gd name="T6" fmla="*/ 117 w 234"/>
                <a:gd name="T7" fmla="*/ 0 h 225"/>
                <a:gd name="T8" fmla="*/ 0 w 234"/>
                <a:gd name="T9" fmla="*/ 96 h 225"/>
                <a:gd name="T10" fmla="*/ 0 w 234"/>
                <a:gd name="T11" fmla="*/ 225 h 225"/>
                <a:gd name="T12" fmla="*/ 75 w 234"/>
                <a:gd name="T13" fmla="*/ 225 h 225"/>
                <a:gd name="T14" fmla="*/ 75 w 234"/>
                <a:gd name="T15" fmla="*/ 98 h 225"/>
                <a:gd name="T16" fmla="*/ 161 w 234"/>
                <a:gd name="T17" fmla="*/ 98 h 225"/>
                <a:gd name="T18" fmla="*/ 161 w 234"/>
                <a:gd name="T19" fmla="*/ 225 h 225"/>
                <a:gd name="T20" fmla="*/ 234 w 234"/>
                <a:gd name="T21" fmla="*/ 225 h 225"/>
                <a:gd name="T22" fmla="*/ 234 w 234"/>
                <a:gd name="T23" fmla="*/ 1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25">
                  <a:moveTo>
                    <a:pt x="234" y="120"/>
                  </a:moveTo>
                  <a:lnTo>
                    <a:pt x="234" y="96"/>
                  </a:lnTo>
                  <a:lnTo>
                    <a:pt x="179" y="49"/>
                  </a:lnTo>
                  <a:lnTo>
                    <a:pt x="117" y="0"/>
                  </a:lnTo>
                  <a:lnTo>
                    <a:pt x="0" y="96"/>
                  </a:lnTo>
                  <a:lnTo>
                    <a:pt x="0" y="225"/>
                  </a:lnTo>
                  <a:lnTo>
                    <a:pt x="75" y="225"/>
                  </a:lnTo>
                  <a:lnTo>
                    <a:pt x="75" y="98"/>
                  </a:lnTo>
                  <a:lnTo>
                    <a:pt x="161" y="98"/>
                  </a:lnTo>
                  <a:lnTo>
                    <a:pt x="161" y="225"/>
                  </a:lnTo>
                  <a:lnTo>
                    <a:pt x="234" y="225"/>
                  </a:lnTo>
                  <a:lnTo>
                    <a:pt x="234" y="12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59">
              <a:extLst>
                <a:ext uri="{FF2B5EF4-FFF2-40B4-BE49-F238E27FC236}">
                  <a16:creationId xmlns:a16="http://schemas.microsoft.com/office/drawing/2014/main" id="{C8058455-5A8B-40C5-B5F1-FEBC3326266D}"/>
                </a:ext>
              </a:extLst>
            </p:cNvPr>
            <p:cNvSpPr>
              <a:spLocks/>
            </p:cNvSpPr>
            <p:nvPr/>
          </p:nvSpPr>
          <p:spPr bwMode="auto">
            <a:xfrm>
              <a:off x="3031" y="1587"/>
              <a:ext cx="345" cy="177"/>
            </a:xfrm>
            <a:custGeom>
              <a:avLst/>
              <a:gdLst>
                <a:gd name="T0" fmla="*/ 55 w 345"/>
                <a:gd name="T1" fmla="*/ 155 h 177"/>
                <a:gd name="T2" fmla="*/ 172 w 345"/>
                <a:gd name="T3" fmla="*/ 60 h 177"/>
                <a:gd name="T4" fmla="*/ 234 w 345"/>
                <a:gd name="T5" fmla="*/ 110 h 177"/>
                <a:gd name="T6" fmla="*/ 289 w 345"/>
                <a:gd name="T7" fmla="*/ 155 h 177"/>
                <a:gd name="T8" fmla="*/ 316 w 345"/>
                <a:gd name="T9" fmla="*/ 177 h 177"/>
                <a:gd name="T10" fmla="*/ 345 w 345"/>
                <a:gd name="T11" fmla="*/ 140 h 177"/>
                <a:gd name="T12" fmla="*/ 289 w 345"/>
                <a:gd name="T13" fmla="*/ 95 h 177"/>
                <a:gd name="T14" fmla="*/ 234 w 345"/>
                <a:gd name="T15" fmla="*/ 48 h 177"/>
                <a:gd name="T16" fmla="*/ 172 w 345"/>
                <a:gd name="T17" fmla="*/ 0 h 177"/>
                <a:gd name="T18" fmla="*/ 0 w 345"/>
                <a:gd name="T19" fmla="*/ 140 h 177"/>
                <a:gd name="T20" fmla="*/ 31 w 345"/>
                <a:gd name="T21" fmla="*/ 177 h 177"/>
                <a:gd name="T22" fmla="*/ 55 w 345"/>
                <a:gd name="T23" fmla="*/ 15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 h="177">
                  <a:moveTo>
                    <a:pt x="55" y="155"/>
                  </a:moveTo>
                  <a:lnTo>
                    <a:pt x="172" y="60"/>
                  </a:lnTo>
                  <a:lnTo>
                    <a:pt x="234" y="110"/>
                  </a:lnTo>
                  <a:lnTo>
                    <a:pt x="289" y="155"/>
                  </a:lnTo>
                  <a:lnTo>
                    <a:pt x="316" y="177"/>
                  </a:lnTo>
                  <a:lnTo>
                    <a:pt x="345" y="140"/>
                  </a:lnTo>
                  <a:lnTo>
                    <a:pt x="289" y="95"/>
                  </a:lnTo>
                  <a:lnTo>
                    <a:pt x="234" y="48"/>
                  </a:lnTo>
                  <a:lnTo>
                    <a:pt x="172" y="0"/>
                  </a:lnTo>
                  <a:lnTo>
                    <a:pt x="0" y="140"/>
                  </a:lnTo>
                  <a:lnTo>
                    <a:pt x="31" y="177"/>
                  </a:lnTo>
                  <a:lnTo>
                    <a:pt x="55" y="15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60">
              <a:extLst>
                <a:ext uri="{FF2B5EF4-FFF2-40B4-BE49-F238E27FC236}">
                  <a16:creationId xmlns:a16="http://schemas.microsoft.com/office/drawing/2014/main" id="{6E3F56A9-C2A5-4D25-96A8-2F8DD1052980}"/>
                </a:ext>
              </a:extLst>
            </p:cNvPr>
            <p:cNvSpPr>
              <a:spLocks noChangeArrowheads="1"/>
            </p:cNvSpPr>
            <p:nvPr/>
          </p:nvSpPr>
          <p:spPr bwMode="auto">
            <a:xfrm>
              <a:off x="500" y="2680"/>
              <a:ext cx="514" cy="514"/>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61">
              <a:extLst>
                <a:ext uri="{FF2B5EF4-FFF2-40B4-BE49-F238E27FC236}">
                  <a16:creationId xmlns:a16="http://schemas.microsoft.com/office/drawing/2014/main" id="{4979FC18-2958-4EDD-A4FC-9AFC43B3FF26}"/>
                </a:ext>
              </a:extLst>
            </p:cNvPr>
            <p:cNvSpPr>
              <a:spLocks/>
            </p:cNvSpPr>
            <p:nvPr/>
          </p:nvSpPr>
          <p:spPr bwMode="auto">
            <a:xfrm>
              <a:off x="576" y="2868"/>
              <a:ext cx="260" cy="224"/>
            </a:xfrm>
            <a:custGeom>
              <a:avLst/>
              <a:gdLst>
                <a:gd name="T0" fmla="*/ 27 w 260"/>
                <a:gd name="T1" fmla="*/ 224 h 224"/>
                <a:gd name="T2" fmla="*/ 73 w 260"/>
                <a:gd name="T3" fmla="*/ 175 h 224"/>
                <a:gd name="T4" fmla="*/ 260 w 260"/>
                <a:gd name="T5" fmla="*/ 175 h 224"/>
                <a:gd name="T6" fmla="*/ 260 w 260"/>
                <a:gd name="T7" fmla="*/ 123 h 224"/>
                <a:gd name="T8" fmla="*/ 90 w 260"/>
                <a:gd name="T9" fmla="*/ 123 h 224"/>
                <a:gd name="T10" fmla="*/ 81 w 260"/>
                <a:gd name="T11" fmla="*/ 123 h 224"/>
                <a:gd name="T12" fmla="*/ 81 w 260"/>
                <a:gd name="T13" fmla="*/ 113 h 224"/>
                <a:gd name="T14" fmla="*/ 81 w 260"/>
                <a:gd name="T15" fmla="*/ 0 h 224"/>
                <a:gd name="T16" fmla="*/ 0 w 260"/>
                <a:gd name="T17" fmla="*/ 0 h 224"/>
                <a:gd name="T18" fmla="*/ 0 w 260"/>
                <a:gd name="T19" fmla="*/ 175 h 224"/>
                <a:gd name="T20" fmla="*/ 27 w 260"/>
                <a:gd name="T21" fmla="*/ 175 h 224"/>
                <a:gd name="T22" fmla="*/ 27 w 260"/>
                <a:gd name="T23"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 h="224">
                  <a:moveTo>
                    <a:pt x="27" y="224"/>
                  </a:moveTo>
                  <a:lnTo>
                    <a:pt x="73" y="175"/>
                  </a:lnTo>
                  <a:lnTo>
                    <a:pt x="260" y="175"/>
                  </a:lnTo>
                  <a:lnTo>
                    <a:pt x="260" y="123"/>
                  </a:lnTo>
                  <a:lnTo>
                    <a:pt x="90" y="123"/>
                  </a:lnTo>
                  <a:lnTo>
                    <a:pt x="81" y="123"/>
                  </a:lnTo>
                  <a:lnTo>
                    <a:pt x="81" y="113"/>
                  </a:lnTo>
                  <a:lnTo>
                    <a:pt x="81" y="0"/>
                  </a:lnTo>
                  <a:lnTo>
                    <a:pt x="0" y="0"/>
                  </a:lnTo>
                  <a:lnTo>
                    <a:pt x="0" y="175"/>
                  </a:lnTo>
                  <a:lnTo>
                    <a:pt x="27" y="175"/>
                  </a:lnTo>
                  <a:lnTo>
                    <a:pt x="27" y="22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62">
              <a:extLst>
                <a:ext uri="{FF2B5EF4-FFF2-40B4-BE49-F238E27FC236}">
                  <a16:creationId xmlns:a16="http://schemas.microsoft.com/office/drawing/2014/main" id="{15A35852-329F-4C9F-9DDC-402C67A8A52B}"/>
                </a:ext>
              </a:extLst>
            </p:cNvPr>
            <p:cNvSpPr>
              <a:spLocks noEditPoints="1"/>
            </p:cNvSpPr>
            <p:nvPr/>
          </p:nvSpPr>
          <p:spPr bwMode="auto">
            <a:xfrm>
              <a:off x="668" y="2800"/>
              <a:ext cx="269" cy="233"/>
            </a:xfrm>
            <a:custGeom>
              <a:avLst/>
              <a:gdLst>
                <a:gd name="T0" fmla="*/ 132 w 184"/>
                <a:gd name="T1" fmla="*/ 124 h 160"/>
                <a:gd name="T2" fmla="*/ 164 w 184"/>
                <a:gd name="T3" fmla="*/ 160 h 160"/>
                <a:gd name="T4" fmla="*/ 164 w 184"/>
                <a:gd name="T5" fmla="*/ 124 h 160"/>
                <a:gd name="T6" fmla="*/ 184 w 184"/>
                <a:gd name="T7" fmla="*/ 124 h 160"/>
                <a:gd name="T8" fmla="*/ 184 w 184"/>
                <a:gd name="T9" fmla="*/ 0 h 160"/>
                <a:gd name="T10" fmla="*/ 0 w 184"/>
                <a:gd name="T11" fmla="*/ 0 h 160"/>
                <a:gd name="T12" fmla="*/ 0 w 184"/>
                <a:gd name="T13" fmla="*/ 47 h 160"/>
                <a:gd name="T14" fmla="*/ 0 w 184"/>
                <a:gd name="T15" fmla="*/ 124 h 160"/>
                <a:gd name="T16" fmla="*/ 115 w 184"/>
                <a:gd name="T17" fmla="*/ 124 h 160"/>
                <a:gd name="T18" fmla="*/ 132 w 184"/>
                <a:gd name="T19" fmla="*/ 124 h 160"/>
                <a:gd name="T20" fmla="*/ 154 w 184"/>
                <a:gd name="T21" fmla="*/ 49 h 160"/>
                <a:gd name="T22" fmla="*/ 168 w 184"/>
                <a:gd name="T23" fmla="*/ 63 h 160"/>
                <a:gd name="T24" fmla="*/ 154 w 184"/>
                <a:gd name="T25" fmla="*/ 78 h 160"/>
                <a:gd name="T26" fmla="*/ 140 w 184"/>
                <a:gd name="T27" fmla="*/ 63 h 160"/>
                <a:gd name="T28" fmla="*/ 154 w 184"/>
                <a:gd name="T29" fmla="*/ 49 h 160"/>
                <a:gd name="T30" fmla="*/ 36 w 184"/>
                <a:gd name="T31" fmla="*/ 78 h 160"/>
                <a:gd name="T32" fmla="*/ 22 w 184"/>
                <a:gd name="T33" fmla="*/ 63 h 160"/>
                <a:gd name="T34" fmla="*/ 36 w 184"/>
                <a:gd name="T35" fmla="*/ 49 h 160"/>
                <a:gd name="T36" fmla="*/ 50 w 184"/>
                <a:gd name="T37" fmla="*/ 63 h 160"/>
                <a:gd name="T38" fmla="*/ 36 w 184"/>
                <a:gd name="T39" fmla="*/ 78 h 160"/>
                <a:gd name="T40" fmla="*/ 75 w 184"/>
                <a:gd name="T41" fmla="*/ 78 h 160"/>
                <a:gd name="T42" fmla="*/ 61 w 184"/>
                <a:gd name="T43" fmla="*/ 63 h 160"/>
                <a:gd name="T44" fmla="*/ 75 w 184"/>
                <a:gd name="T45" fmla="*/ 49 h 160"/>
                <a:gd name="T46" fmla="*/ 89 w 184"/>
                <a:gd name="T47" fmla="*/ 63 h 160"/>
                <a:gd name="T48" fmla="*/ 75 w 184"/>
                <a:gd name="T49" fmla="*/ 78 h 160"/>
                <a:gd name="T50" fmla="*/ 114 w 184"/>
                <a:gd name="T51" fmla="*/ 78 h 160"/>
                <a:gd name="T52" fmla="*/ 100 w 184"/>
                <a:gd name="T53" fmla="*/ 63 h 160"/>
                <a:gd name="T54" fmla="*/ 114 w 184"/>
                <a:gd name="T55" fmla="*/ 49 h 160"/>
                <a:gd name="T56" fmla="*/ 115 w 184"/>
                <a:gd name="T57" fmla="*/ 49 h 160"/>
                <a:gd name="T58" fmla="*/ 129 w 184"/>
                <a:gd name="T59" fmla="*/ 63 h 160"/>
                <a:gd name="T60" fmla="*/ 115 w 184"/>
                <a:gd name="T61" fmla="*/ 78 h 160"/>
                <a:gd name="T62" fmla="*/ 114 w 184"/>
                <a:gd name="T63" fmla="*/ 7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60">
                  <a:moveTo>
                    <a:pt x="132" y="124"/>
                  </a:moveTo>
                  <a:cubicBezTo>
                    <a:pt x="164" y="160"/>
                    <a:pt x="164" y="160"/>
                    <a:pt x="164" y="160"/>
                  </a:cubicBezTo>
                  <a:cubicBezTo>
                    <a:pt x="164" y="124"/>
                    <a:pt x="164" y="124"/>
                    <a:pt x="164" y="124"/>
                  </a:cubicBezTo>
                  <a:cubicBezTo>
                    <a:pt x="184" y="124"/>
                    <a:pt x="184" y="124"/>
                    <a:pt x="184" y="124"/>
                  </a:cubicBezTo>
                  <a:cubicBezTo>
                    <a:pt x="184" y="0"/>
                    <a:pt x="184" y="0"/>
                    <a:pt x="184" y="0"/>
                  </a:cubicBezTo>
                  <a:cubicBezTo>
                    <a:pt x="0" y="0"/>
                    <a:pt x="0" y="0"/>
                    <a:pt x="0" y="0"/>
                  </a:cubicBezTo>
                  <a:cubicBezTo>
                    <a:pt x="0" y="47"/>
                    <a:pt x="0" y="47"/>
                    <a:pt x="0" y="47"/>
                  </a:cubicBezTo>
                  <a:cubicBezTo>
                    <a:pt x="0" y="124"/>
                    <a:pt x="0" y="124"/>
                    <a:pt x="0" y="124"/>
                  </a:cubicBezTo>
                  <a:cubicBezTo>
                    <a:pt x="115" y="124"/>
                    <a:pt x="115" y="124"/>
                    <a:pt x="115" y="124"/>
                  </a:cubicBezTo>
                  <a:lnTo>
                    <a:pt x="132" y="124"/>
                  </a:lnTo>
                  <a:close/>
                  <a:moveTo>
                    <a:pt x="154" y="49"/>
                  </a:moveTo>
                  <a:cubicBezTo>
                    <a:pt x="162" y="49"/>
                    <a:pt x="168" y="56"/>
                    <a:pt x="168" y="63"/>
                  </a:cubicBezTo>
                  <a:cubicBezTo>
                    <a:pt x="168" y="71"/>
                    <a:pt x="162" y="78"/>
                    <a:pt x="154" y="78"/>
                  </a:cubicBezTo>
                  <a:cubicBezTo>
                    <a:pt x="146" y="78"/>
                    <a:pt x="140" y="71"/>
                    <a:pt x="140" y="63"/>
                  </a:cubicBezTo>
                  <a:cubicBezTo>
                    <a:pt x="140" y="56"/>
                    <a:pt x="146" y="49"/>
                    <a:pt x="154" y="49"/>
                  </a:cubicBezTo>
                  <a:moveTo>
                    <a:pt x="36" y="78"/>
                  </a:moveTo>
                  <a:cubicBezTo>
                    <a:pt x="28" y="78"/>
                    <a:pt x="22" y="71"/>
                    <a:pt x="22" y="63"/>
                  </a:cubicBezTo>
                  <a:cubicBezTo>
                    <a:pt x="22" y="56"/>
                    <a:pt x="28" y="49"/>
                    <a:pt x="36" y="49"/>
                  </a:cubicBezTo>
                  <a:cubicBezTo>
                    <a:pt x="43" y="49"/>
                    <a:pt x="50" y="56"/>
                    <a:pt x="50" y="63"/>
                  </a:cubicBezTo>
                  <a:cubicBezTo>
                    <a:pt x="50" y="71"/>
                    <a:pt x="43" y="78"/>
                    <a:pt x="36" y="78"/>
                  </a:cubicBezTo>
                  <a:moveTo>
                    <a:pt x="75" y="78"/>
                  </a:moveTo>
                  <a:cubicBezTo>
                    <a:pt x="67" y="78"/>
                    <a:pt x="61" y="71"/>
                    <a:pt x="61" y="63"/>
                  </a:cubicBezTo>
                  <a:cubicBezTo>
                    <a:pt x="61" y="56"/>
                    <a:pt x="67" y="49"/>
                    <a:pt x="75" y="49"/>
                  </a:cubicBezTo>
                  <a:cubicBezTo>
                    <a:pt x="83" y="49"/>
                    <a:pt x="89" y="56"/>
                    <a:pt x="89" y="63"/>
                  </a:cubicBezTo>
                  <a:cubicBezTo>
                    <a:pt x="89" y="71"/>
                    <a:pt x="83" y="78"/>
                    <a:pt x="75" y="78"/>
                  </a:cubicBezTo>
                  <a:moveTo>
                    <a:pt x="114" y="78"/>
                  </a:moveTo>
                  <a:cubicBezTo>
                    <a:pt x="107" y="78"/>
                    <a:pt x="100" y="71"/>
                    <a:pt x="100" y="63"/>
                  </a:cubicBezTo>
                  <a:cubicBezTo>
                    <a:pt x="100" y="56"/>
                    <a:pt x="107" y="49"/>
                    <a:pt x="114" y="49"/>
                  </a:cubicBezTo>
                  <a:cubicBezTo>
                    <a:pt x="115" y="49"/>
                    <a:pt x="115" y="49"/>
                    <a:pt x="115" y="49"/>
                  </a:cubicBezTo>
                  <a:cubicBezTo>
                    <a:pt x="123" y="50"/>
                    <a:pt x="129" y="56"/>
                    <a:pt x="129" y="63"/>
                  </a:cubicBezTo>
                  <a:cubicBezTo>
                    <a:pt x="129" y="71"/>
                    <a:pt x="123" y="77"/>
                    <a:pt x="115" y="78"/>
                  </a:cubicBezTo>
                  <a:cubicBezTo>
                    <a:pt x="115" y="78"/>
                    <a:pt x="115" y="78"/>
                    <a:pt x="114" y="78"/>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63">
              <a:extLst>
                <a:ext uri="{FF2B5EF4-FFF2-40B4-BE49-F238E27FC236}">
                  <a16:creationId xmlns:a16="http://schemas.microsoft.com/office/drawing/2014/main" id="{475ABB11-FCAD-48C9-BB79-9D2261DC3C35}"/>
                </a:ext>
              </a:extLst>
            </p:cNvPr>
            <p:cNvSpPr>
              <a:spLocks noChangeArrowheads="1"/>
            </p:cNvSpPr>
            <p:nvPr/>
          </p:nvSpPr>
          <p:spPr bwMode="auto">
            <a:xfrm>
              <a:off x="1778" y="2234"/>
              <a:ext cx="348" cy="349"/>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64">
              <a:extLst>
                <a:ext uri="{FF2B5EF4-FFF2-40B4-BE49-F238E27FC236}">
                  <a16:creationId xmlns:a16="http://schemas.microsoft.com/office/drawing/2014/main" id="{FA747124-F7B6-491C-A512-634A882D4C9C}"/>
                </a:ext>
              </a:extLst>
            </p:cNvPr>
            <p:cNvSpPr>
              <a:spLocks noChangeArrowheads="1"/>
            </p:cNvSpPr>
            <p:nvPr/>
          </p:nvSpPr>
          <p:spPr bwMode="auto">
            <a:xfrm>
              <a:off x="1982" y="2331"/>
              <a:ext cx="39" cy="1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65">
              <a:extLst>
                <a:ext uri="{FF2B5EF4-FFF2-40B4-BE49-F238E27FC236}">
                  <a16:creationId xmlns:a16="http://schemas.microsoft.com/office/drawing/2014/main" id="{895F5DAD-9C3E-4FA1-A820-35A3F3F66BEA}"/>
                </a:ext>
              </a:extLst>
            </p:cNvPr>
            <p:cNvSpPr>
              <a:spLocks noEditPoints="1"/>
            </p:cNvSpPr>
            <p:nvPr/>
          </p:nvSpPr>
          <p:spPr bwMode="auto">
            <a:xfrm>
              <a:off x="1837" y="2354"/>
              <a:ext cx="207" cy="152"/>
            </a:xfrm>
            <a:custGeom>
              <a:avLst/>
              <a:gdLst>
                <a:gd name="T0" fmla="*/ 0 w 142"/>
                <a:gd name="T1" fmla="*/ 104 h 104"/>
                <a:gd name="T2" fmla="*/ 142 w 142"/>
                <a:gd name="T3" fmla="*/ 104 h 104"/>
                <a:gd name="T4" fmla="*/ 142 w 142"/>
                <a:gd name="T5" fmla="*/ 0 h 104"/>
                <a:gd name="T6" fmla="*/ 0 w 142"/>
                <a:gd name="T7" fmla="*/ 0 h 104"/>
                <a:gd name="T8" fmla="*/ 0 w 142"/>
                <a:gd name="T9" fmla="*/ 104 h 104"/>
                <a:gd name="T10" fmla="*/ 98 w 142"/>
                <a:gd name="T11" fmla="*/ 12 h 104"/>
                <a:gd name="T12" fmla="*/ 127 w 142"/>
                <a:gd name="T13" fmla="*/ 12 h 104"/>
                <a:gd name="T14" fmla="*/ 127 w 142"/>
                <a:gd name="T15" fmla="*/ 29 h 104"/>
                <a:gd name="T16" fmla="*/ 98 w 142"/>
                <a:gd name="T17" fmla="*/ 29 h 104"/>
                <a:gd name="T18" fmla="*/ 98 w 142"/>
                <a:gd name="T19" fmla="*/ 12 h 104"/>
                <a:gd name="T20" fmla="*/ 12 w 142"/>
                <a:gd name="T21" fmla="*/ 52 h 104"/>
                <a:gd name="T22" fmla="*/ 13 w 142"/>
                <a:gd name="T23" fmla="*/ 48 h 104"/>
                <a:gd name="T24" fmla="*/ 13 w 142"/>
                <a:gd name="T25" fmla="*/ 44 h 104"/>
                <a:gd name="T26" fmla="*/ 16 w 142"/>
                <a:gd name="T27" fmla="*/ 36 h 104"/>
                <a:gd name="T28" fmla="*/ 17 w 142"/>
                <a:gd name="T29" fmla="*/ 33 h 104"/>
                <a:gd name="T30" fmla="*/ 19 w 142"/>
                <a:gd name="T31" fmla="*/ 29 h 104"/>
                <a:gd name="T32" fmla="*/ 22 w 142"/>
                <a:gd name="T33" fmla="*/ 26 h 104"/>
                <a:gd name="T34" fmla="*/ 24 w 142"/>
                <a:gd name="T35" fmla="*/ 24 h 104"/>
                <a:gd name="T36" fmla="*/ 53 w 142"/>
                <a:gd name="T37" fmla="*/ 11 h 104"/>
                <a:gd name="T38" fmla="*/ 83 w 142"/>
                <a:gd name="T39" fmla="*/ 25 h 104"/>
                <a:gd name="T40" fmla="*/ 87 w 142"/>
                <a:gd name="T41" fmla="*/ 29 h 104"/>
                <a:gd name="T42" fmla="*/ 89 w 142"/>
                <a:gd name="T43" fmla="*/ 33 h 104"/>
                <a:gd name="T44" fmla="*/ 91 w 142"/>
                <a:gd name="T45" fmla="*/ 36 h 104"/>
                <a:gd name="T46" fmla="*/ 93 w 142"/>
                <a:gd name="T47" fmla="*/ 44 h 104"/>
                <a:gd name="T48" fmla="*/ 94 w 142"/>
                <a:gd name="T49" fmla="*/ 48 h 104"/>
                <a:gd name="T50" fmla="*/ 94 w 142"/>
                <a:gd name="T51" fmla="*/ 52 h 104"/>
                <a:gd name="T52" fmla="*/ 91 w 142"/>
                <a:gd name="T53" fmla="*/ 66 h 104"/>
                <a:gd name="T54" fmla="*/ 87 w 142"/>
                <a:gd name="T55" fmla="*/ 75 h 104"/>
                <a:gd name="T56" fmla="*/ 83 w 142"/>
                <a:gd name="T57" fmla="*/ 79 h 104"/>
                <a:gd name="T58" fmla="*/ 53 w 142"/>
                <a:gd name="T59" fmla="*/ 93 h 104"/>
                <a:gd name="T60" fmla="*/ 41 w 142"/>
                <a:gd name="T61" fmla="*/ 91 h 104"/>
                <a:gd name="T62" fmla="*/ 32 w 142"/>
                <a:gd name="T63" fmla="*/ 87 h 104"/>
                <a:gd name="T64" fmla="*/ 29 w 142"/>
                <a:gd name="T65" fmla="*/ 85 h 104"/>
                <a:gd name="T66" fmla="*/ 27 w 142"/>
                <a:gd name="T67" fmla="*/ 83 h 104"/>
                <a:gd name="T68" fmla="*/ 24 w 142"/>
                <a:gd name="T69" fmla="*/ 81 h 104"/>
                <a:gd name="T70" fmla="*/ 22 w 142"/>
                <a:gd name="T71" fmla="*/ 79 h 104"/>
                <a:gd name="T72" fmla="*/ 21 w 142"/>
                <a:gd name="T73" fmla="*/ 77 h 104"/>
                <a:gd name="T74" fmla="*/ 19 w 142"/>
                <a:gd name="T75" fmla="*/ 75 h 104"/>
                <a:gd name="T76" fmla="*/ 17 w 142"/>
                <a:gd name="T77" fmla="*/ 71 h 104"/>
                <a:gd name="T78" fmla="*/ 15 w 142"/>
                <a:gd name="T79" fmla="*/ 66 h 104"/>
                <a:gd name="T80" fmla="*/ 12 w 142"/>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 h="104">
                  <a:moveTo>
                    <a:pt x="0" y="104"/>
                  </a:moveTo>
                  <a:cubicBezTo>
                    <a:pt x="142" y="104"/>
                    <a:pt x="142" y="104"/>
                    <a:pt x="142" y="104"/>
                  </a:cubicBezTo>
                  <a:cubicBezTo>
                    <a:pt x="142" y="0"/>
                    <a:pt x="142" y="0"/>
                    <a:pt x="142" y="0"/>
                  </a:cubicBezTo>
                  <a:cubicBezTo>
                    <a:pt x="0" y="0"/>
                    <a:pt x="0" y="0"/>
                    <a:pt x="0" y="0"/>
                  </a:cubicBezTo>
                  <a:lnTo>
                    <a:pt x="0" y="104"/>
                  </a:lnTo>
                  <a:close/>
                  <a:moveTo>
                    <a:pt x="98" y="12"/>
                  </a:moveTo>
                  <a:cubicBezTo>
                    <a:pt x="127" y="12"/>
                    <a:pt x="127" y="12"/>
                    <a:pt x="127" y="12"/>
                  </a:cubicBezTo>
                  <a:cubicBezTo>
                    <a:pt x="127" y="29"/>
                    <a:pt x="127" y="29"/>
                    <a:pt x="127" y="29"/>
                  </a:cubicBezTo>
                  <a:cubicBezTo>
                    <a:pt x="98" y="29"/>
                    <a:pt x="98" y="29"/>
                    <a:pt x="98" y="29"/>
                  </a:cubicBezTo>
                  <a:lnTo>
                    <a:pt x="98" y="12"/>
                  </a:lnTo>
                  <a:close/>
                  <a:moveTo>
                    <a:pt x="12" y="52"/>
                  </a:moveTo>
                  <a:cubicBezTo>
                    <a:pt x="12" y="51"/>
                    <a:pt x="12" y="49"/>
                    <a:pt x="13" y="48"/>
                  </a:cubicBezTo>
                  <a:cubicBezTo>
                    <a:pt x="13" y="47"/>
                    <a:pt x="13" y="45"/>
                    <a:pt x="13" y="44"/>
                  </a:cubicBezTo>
                  <a:cubicBezTo>
                    <a:pt x="14" y="41"/>
                    <a:pt x="15" y="39"/>
                    <a:pt x="16" y="36"/>
                  </a:cubicBezTo>
                  <a:cubicBezTo>
                    <a:pt x="16" y="35"/>
                    <a:pt x="17" y="34"/>
                    <a:pt x="17" y="33"/>
                  </a:cubicBezTo>
                  <a:cubicBezTo>
                    <a:pt x="18" y="31"/>
                    <a:pt x="19" y="30"/>
                    <a:pt x="19" y="29"/>
                  </a:cubicBezTo>
                  <a:cubicBezTo>
                    <a:pt x="20" y="28"/>
                    <a:pt x="21" y="27"/>
                    <a:pt x="22" y="26"/>
                  </a:cubicBezTo>
                  <a:cubicBezTo>
                    <a:pt x="22" y="25"/>
                    <a:pt x="23" y="25"/>
                    <a:pt x="24" y="24"/>
                  </a:cubicBezTo>
                  <a:cubicBezTo>
                    <a:pt x="31" y="16"/>
                    <a:pt x="42" y="11"/>
                    <a:pt x="53" y="11"/>
                  </a:cubicBezTo>
                  <a:cubicBezTo>
                    <a:pt x="65" y="11"/>
                    <a:pt x="76" y="16"/>
                    <a:pt x="83" y="25"/>
                  </a:cubicBezTo>
                  <a:cubicBezTo>
                    <a:pt x="85" y="26"/>
                    <a:pt x="86" y="28"/>
                    <a:pt x="87" y="29"/>
                  </a:cubicBezTo>
                  <a:cubicBezTo>
                    <a:pt x="88" y="30"/>
                    <a:pt x="88" y="31"/>
                    <a:pt x="89" y="33"/>
                  </a:cubicBezTo>
                  <a:cubicBezTo>
                    <a:pt x="90" y="34"/>
                    <a:pt x="90" y="35"/>
                    <a:pt x="91" y="36"/>
                  </a:cubicBezTo>
                  <a:cubicBezTo>
                    <a:pt x="92" y="39"/>
                    <a:pt x="92" y="41"/>
                    <a:pt x="93" y="44"/>
                  </a:cubicBezTo>
                  <a:cubicBezTo>
                    <a:pt x="93" y="45"/>
                    <a:pt x="93" y="47"/>
                    <a:pt x="94" y="48"/>
                  </a:cubicBezTo>
                  <a:cubicBezTo>
                    <a:pt x="94" y="49"/>
                    <a:pt x="94" y="51"/>
                    <a:pt x="94" y="52"/>
                  </a:cubicBezTo>
                  <a:cubicBezTo>
                    <a:pt x="94" y="57"/>
                    <a:pt x="93" y="62"/>
                    <a:pt x="91" y="66"/>
                  </a:cubicBezTo>
                  <a:cubicBezTo>
                    <a:pt x="90" y="69"/>
                    <a:pt x="89" y="72"/>
                    <a:pt x="87" y="75"/>
                  </a:cubicBezTo>
                  <a:cubicBezTo>
                    <a:pt x="86" y="76"/>
                    <a:pt x="85" y="78"/>
                    <a:pt x="83" y="79"/>
                  </a:cubicBezTo>
                  <a:cubicBezTo>
                    <a:pt x="76" y="88"/>
                    <a:pt x="65" y="93"/>
                    <a:pt x="53" y="93"/>
                  </a:cubicBezTo>
                  <a:cubicBezTo>
                    <a:pt x="49" y="93"/>
                    <a:pt x="45" y="92"/>
                    <a:pt x="41" y="91"/>
                  </a:cubicBezTo>
                  <a:cubicBezTo>
                    <a:pt x="38" y="90"/>
                    <a:pt x="35" y="89"/>
                    <a:pt x="32" y="87"/>
                  </a:cubicBezTo>
                  <a:cubicBezTo>
                    <a:pt x="31" y="86"/>
                    <a:pt x="30" y="85"/>
                    <a:pt x="29" y="85"/>
                  </a:cubicBezTo>
                  <a:cubicBezTo>
                    <a:pt x="28" y="84"/>
                    <a:pt x="28" y="84"/>
                    <a:pt x="27" y="83"/>
                  </a:cubicBezTo>
                  <a:cubicBezTo>
                    <a:pt x="26" y="83"/>
                    <a:pt x="25" y="82"/>
                    <a:pt x="24" y="81"/>
                  </a:cubicBezTo>
                  <a:cubicBezTo>
                    <a:pt x="24" y="80"/>
                    <a:pt x="23" y="79"/>
                    <a:pt x="22" y="79"/>
                  </a:cubicBezTo>
                  <a:cubicBezTo>
                    <a:pt x="22" y="78"/>
                    <a:pt x="21" y="77"/>
                    <a:pt x="21" y="77"/>
                  </a:cubicBezTo>
                  <a:cubicBezTo>
                    <a:pt x="20" y="76"/>
                    <a:pt x="20" y="75"/>
                    <a:pt x="19" y="75"/>
                  </a:cubicBezTo>
                  <a:cubicBezTo>
                    <a:pt x="19" y="74"/>
                    <a:pt x="18" y="73"/>
                    <a:pt x="17" y="71"/>
                  </a:cubicBezTo>
                  <a:cubicBezTo>
                    <a:pt x="16" y="70"/>
                    <a:pt x="16" y="68"/>
                    <a:pt x="15" y="66"/>
                  </a:cubicBezTo>
                  <a:cubicBezTo>
                    <a:pt x="13" y="62"/>
                    <a:pt x="12" y="57"/>
                    <a:pt x="12" y="5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66">
              <a:extLst>
                <a:ext uri="{FF2B5EF4-FFF2-40B4-BE49-F238E27FC236}">
                  <a16:creationId xmlns:a16="http://schemas.microsoft.com/office/drawing/2014/main" id="{7BC869B3-2503-4848-A7AA-02F68AA68716}"/>
                </a:ext>
              </a:extLst>
            </p:cNvPr>
            <p:cNvSpPr>
              <a:spLocks noChangeArrowheads="1"/>
            </p:cNvSpPr>
            <p:nvPr/>
          </p:nvSpPr>
          <p:spPr bwMode="auto">
            <a:xfrm>
              <a:off x="1872" y="2388"/>
              <a:ext cx="85" cy="8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67">
              <a:extLst>
                <a:ext uri="{FF2B5EF4-FFF2-40B4-BE49-F238E27FC236}">
                  <a16:creationId xmlns:a16="http://schemas.microsoft.com/office/drawing/2014/main" id="{AE8F682E-BD21-4B59-BABB-FA832698A411}"/>
                </a:ext>
              </a:extLst>
            </p:cNvPr>
            <p:cNvSpPr>
              <a:spLocks noChangeArrowheads="1"/>
            </p:cNvSpPr>
            <p:nvPr/>
          </p:nvSpPr>
          <p:spPr bwMode="auto">
            <a:xfrm>
              <a:off x="1355" y="731"/>
              <a:ext cx="499" cy="50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68">
              <a:extLst>
                <a:ext uri="{FF2B5EF4-FFF2-40B4-BE49-F238E27FC236}">
                  <a16:creationId xmlns:a16="http://schemas.microsoft.com/office/drawing/2014/main" id="{56426CA0-8035-4177-AB8B-32E6E20FD3ED}"/>
                </a:ext>
              </a:extLst>
            </p:cNvPr>
            <p:cNvSpPr>
              <a:spLocks/>
            </p:cNvSpPr>
            <p:nvPr/>
          </p:nvSpPr>
          <p:spPr bwMode="auto">
            <a:xfrm>
              <a:off x="1530" y="1047"/>
              <a:ext cx="74" cy="33"/>
            </a:xfrm>
            <a:custGeom>
              <a:avLst/>
              <a:gdLst>
                <a:gd name="T0" fmla="*/ 72 w 74"/>
                <a:gd name="T1" fmla="*/ 33 h 33"/>
                <a:gd name="T2" fmla="*/ 74 w 74"/>
                <a:gd name="T3" fmla="*/ 0 h 33"/>
                <a:gd name="T4" fmla="*/ 0 w 74"/>
                <a:gd name="T5" fmla="*/ 0 h 33"/>
                <a:gd name="T6" fmla="*/ 3 w 74"/>
                <a:gd name="T7" fmla="*/ 33 h 33"/>
                <a:gd name="T8" fmla="*/ 72 w 74"/>
                <a:gd name="T9" fmla="*/ 33 h 33"/>
              </a:gdLst>
              <a:ahLst/>
              <a:cxnLst>
                <a:cxn ang="0">
                  <a:pos x="T0" y="T1"/>
                </a:cxn>
                <a:cxn ang="0">
                  <a:pos x="T2" y="T3"/>
                </a:cxn>
                <a:cxn ang="0">
                  <a:pos x="T4" y="T5"/>
                </a:cxn>
                <a:cxn ang="0">
                  <a:pos x="T6" y="T7"/>
                </a:cxn>
                <a:cxn ang="0">
                  <a:pos x="T8" y="T9"/>
                </a:cxn>
              </a:cxnLst>
              <a:rect l="0" t="0" r="r" b="b"/>
              <a:pathLst>
                <a:path w="74" h="33">
                  <a:moveTo>
                    <a:pt x="72" y="33"/>
                  </a:moveTo>
                  <a:lnTo>
                    <a:pt x="74" y="0"/>
                  </a:lnTo>
                  <a:lnTo>
                    <a:pt x="0" y="0"/>
                  </a:lnTo>
                  <a:lnTo>
                    <a:pt x="3" y="33"/>
                  </a:lnTo>
                  <a:lnTo>
                    <a:pt x="72" y="3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69">
              <a:extLst>
                <a:ext uri="{FF2B5EF4-FFF2-40B4-BE49-F238E27FC236}">
                  <a16:creationId xmlns:a16="http://schemas.microsoft.com/office/drawing/2014/main" id="{D809B90A-3C87-4C4A-94DB-CC220ED74B40}"/>
                </a:ext>
              </a:extLst>
            </p:cNvPr>
            <p:cNvSpPr>
              <a:spLocks/>
            </p:cNvSpPr>
            <p:nvPr/>
          </p:nvSpPr>
          <p:spPr bwMode="auto">
            <a:xfrm>
              <a:off x="1616" y="981"/>
              <a:ext cx="82" cy="56"/>
            </a:xfrm>
            <a:custGeom>
              <a:avLst/>
              <a:gdLst>
                <a:gd name="T0" fmla="*/ 0 w 82"/>
                <a:gd name="T1" fmla="*/ 56 h 56"/>
                <a:gd name="T2" fmla="*/ 67 w 82"/>
                <a:gd name="T3" fmla="*/ 56 h 56"/>
                <a:gd name="T4" fmla="*/ 82 w 82"/>
                <a:gd name="T5" fmla="*/ 0 h 56"/>
                <a:gd name="T6" fmla="*/ 5 w 82"/>
                <a:gd name="T7" fmla="*/ 0 h 56"/>
                <a:gd name="T8" fmla="*/ 0 w 82"/>
                <a:gd name="T9" fmla="*/ 56 h 56"/>
              </a:gdLst>
              <a:ahLst/>
              <a:cxnLst>
                <a:cxn ang="0">
                  <a:pos x="T0" y="T1"/>
                </a:cxn>
                <a:cxn ang="0">
                  <a:pos x="T2" y="T3"/>
                </a:cxn>
                <a:cxn ang="0">
                  <a:pos x="T4" y="T5"/>
                </a:cxn>
                <a:cxn ang="0">
                  <a:pos x="T6" y="T7"/>
                </a:cxn>
                <a:cxn ang="0">
                  <a:pos x="T8" y="T9"/>
                </a:cxn>
              </a:cxnLst>
              <a:rect l="0" t="0" r="r" b="b"/>
              <a:pathLst>
                <a:path w="82" h="56">
                  <a:moveTo>
                    <a:pt x="0" y="56"/>
                  </a:moveTo>
                  <a:lnTo>
                    <a:pt x="67" y="56"/>
                  </a:lnTo>
                  <a:lnTo>
                    <a:pt x="82" y="0"/>
                  </a:lnTo>
                  <a:lnTo>
                    <a:pt x="5" y="0"/>
                  </a:lnTo>
                  <a:lnTo>
                    <a:pt x="0" y="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70">
              <a:extLst>
                <a:ext uri="{FF2B5EF4-FFF2-40B4-BE49-F238E27FC236}">
                  <a16:creationId xmlns:a16="http://schemas.microsoft.com/office/drawing/2014/main" id="{791EC503-56F2-43FF-B39E-6177843A205A}"/>
                </a:ext>
              </a:extLst>
            </p:cNvPr>
            <p:cNvSpPr>
              <a:spLocks/>
            </p:cNvSpPr>
            <p:nvPr/>
          </p:nvSpPr>
          <p:spPr bwMode="auto">
            <a:xfrm>
              <a:off x="1452" y="1047"/>
              <a:ext cx="69" cy="33"/>
            </a:xfrm>
            <a:custGeom>
              <a:avLst/>
              <a:gdLst>
                <a:gd name="T0" fmla="*/ 0 w 69"/>
                <a:gd name="T1" fmla="*/ 0 h 33"/>
                <a:gd name="T2" fmla="*/ 9 w 69"/>
                <a:gd name="T3" fmla="*/ 33 h 33"/>
                <a:gd name="T4" fmla="*/ 69 w 69"/>
                <a:gd name="T5" fmla="*/ 33 h 33"/>
                <a:gd name="T6" fmla="*/ 68 w 69"/>
                <a:gd name="T7" fmla="*/ 0 h 33"/>
                <a:gd name="T8" fmla="*/ 0 w 69"/>
                <a:gd name="T9" fmla="*/ 0 h 33"/>
              </a:gdLst>
              <a:ahLst/>
              <a:cxnLst>
                <a:cxn ang="0">
                  <a:pos x="T0" y="T1"/>
                </a:cxn>
                <a:cxn ang="0">
                  <a:pos x="T2" y="T3"/>
                </a:cxn>
                <a:cxn ang="0">
                  <a:pos x="T4" y="T5"/>
                </a:cxn>
                <a:cxn ang="0">
                  <a:pos x="T6" y="T7"/>
                </a:cxn>
                <a:cxn ang="0">
                  <a:pos x="T8" y="T9"/>
                </a:cxn>
              </a:cxnLst>
              <a:rect l="0" t="0" r="r" b="b"/>
              <a:pathLst>
                <a:path w="69" h="33">
                  <a:moveTo>
                    <a:pt x="0" y="0"/>
                  </a:moveTo>
                  <a:lnTo>
                    <a:pt x="9" y="33"/>
                  </a:lnTo>
                  <a:lnTo>
                    <a:pt x="69" y="33"/>
                  </a:lnTo>
                  <a:lnTo>
                    <a:pt x="68"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71">
              <a:extLst>
                <a:ext uri="{FF2B5EF4-FFF2-40B4-BE49-F238E27FC236}">
                  <a16:creationId xmlns:a16="http://schemas.microsoft.com/office/drawing/2014/main" id="{A016660B-AA0C-483B-AC3F-D0190101BC3E}"/>
                </a:ext>
              </a:extLst>
            </p:cNvPr>
            <p:cNvSpPr>
              <a:spLocks/>
            </p:cNvSpPr>
            <p:nvPr/>
          </p:nvSpPr>
          <p:spPr bwMode="auto">
            <a:xfrm>
              <a:off x="1612" y="1047"/>
              <a:ext cx="68" cy="33"/>
            </a:xfrm>
            <a:custGeom>
              <a:avLst/>
              <a:gdLst>
                <a:gd name="T0" fmla="*/ 68 w 68"/>
                <a:gd name="T1" fmla="*/ 0 h 33"/>
                <a:gd name="T2" fmla="*/ 3 w 68"/>
                <a:gd name="T3" fmla="*/ 0 h 33"/>
                <a:gd name="T4" fmla="*/ 0 w 68"/>
                <a:gd name="T5" fmla="*/ 33 h 33"/>
                <a:gd name="T6" fmla="*/ 60 w 68"/>
                <a:gd name="T7" fmla="*/ 33 h 33"/>
                <a:gd name="T8" fmla="*/ 68 w 68"/>
                <a:gd name="T9" fmla="*/ 0 h 33"/>
              </a:gdLst>
              <a:ahLst/>
              <a:cxnLst>
                <a:cxn ang="0">
                  <a:pos x="T0" y="T1"/>
                </a:cxn>
                <a:cxn ang="0">
                  <a:pos x="T2" y="T3"/>
                </a:cxn>
                <a:cxn ang="0">
                  <a:pos x="T4" y="T5"/>
                </a:cxn>
                <a:cxn ang="0">
                  <a:pos x="T6" y="T7"/>
                </a:cxn>
                <a:cxn ang="0">
                  <a:pos x="T8" y="T9"/>
                </a:cxn>
              </a:cxnLst>
              <a:rect l="0" t="0" r="r" b="b"/>
              <a:pathLst>
                <a:path w="68" h="33">
                  <a:moveTo>
                    <a:pt x="68" y="0"/>
                  </a:moveTo>
                  <a:lnTo>
                    <a:pt x="3" y="0"/>
                  </a:lnTo>
                  <a:lnTo>
                    <a:pt x="0" y="33"/>
                  </a:lnTo>
                  <a:lnTo>
                    <a:pt x="60" y="33"/>
                  </a:lnTo>
                  <a:lnTo>
                    <a:pt x="6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2">
              <a:extLst>
                <a:ext uri="{FF2B5EF4-FFF2-40B4-BE49-F238E27FC236}">
                  <a16:creationId xmlns:a16="http://schemas.microsoft.com/office/drawing/2014/main" id="{45ED469D-8E7C-41C5-A6EA-E81F72BE2665}"/>
                </a:ext>
              </a:extLst>
            </p:cNvPr>
            <p:cNvSpPr>
              <a:spLocks/>
            </p:cNvSpPr>
            <p:nvPr/>
          </p:nvSpPr>
          <p:spPr bwMode="auto">
            <a:xfrm>
              <a:off x="1621" y="882"/>
              <a:ext cx="168" cy="89"/>
            </a:xfrm>
            <a:custGeom>
              <a:avLst/>
              <a:gdLst>
                <a:gd name="T0" fmla="*/ 78 w 115"/>
                <a:gd name="T1" fmla="*/ 0 h 61"/>
                <a:gd name="T2" fmla="*/ 72 w 115"/>
                <a:gd name="T3" fmla="*/ 2 h 61"/>
                <a:gd name="T4" fmla="*/ 70 w 115"/>
                <a:gd name="T5" fmla="*/ 4 h 61"/>
                <a:gd name="T6" fmla="*/ 40 w 115"/>
                <a:gd name="T7" fmla="*/ 34 h 61"/>
                <a:gd name="T8" fmla="*/ 38 w 115"/>
                <a:gd name="T9" fmla="*/ 37 h 61"/>
                <a:gd name="T10" fmla="*/ 2 w 115"/>
                <a:gd name="T11" fmla="*/ 37 h 61"/>
                <a:gd name="T12" fmla="*/ 0 w 115"/>
                <a:gd name="T13" fmla="*/ 61 h 61"/>
                <a:gd name="T14" fmla="*/ 55 w 115"/>
                <a:gd name="T15" fmla="*/ 61 h 61"/>
                <a:gd name="T16" fmla="*/ 59 w 115"/>
                <a:gd name="T17" fmla="*/ 46 h 61"/>
                <a:gd name="T18" fmla="*/ 82 w 115"/>
                <a:gd name="T19" fmla="*/ 23 h 61"/>
                <a:gd name="T20" fmla="*/ 101 w 115"/>
                <a:gd name="T21" fmla="*/ 23 h 61"/>
                <a:gd name="T22" fmla="*/ 101 w 115"/>
                <a:gd name="T23" fmla="*/ 0 h 61"/>
                <a:gd name="T24" fmla="*/ 78 w 115"/>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61">
                  <a:moveTo>
                    <a:pt x="78" y="0"/>
                  </a:moveTo>
                  <a:cubicBezTo>
                    <a:pt x="76" y="0"/>
                    <a:pt x="74" y="1"/>
                    <a:pt x="72" y="2"/>
                  </a:cubicBezTo>
                  <a:cubicBezTo>
                    <a:pt x="71" y="3"/>
                    <a:pt x="70" y="4"/>
                    <a:pt x="70" y="4"/>
                  </a:cubicBezTo>
                  <a:cubicBezTo>
                    <a:pt x="60" y="14"/>
                    <a:pt x="50" y="24"/>
                    <a:pt x="40" y="34"/>
                  </a:cubicBezTo>
                  <a:cubicBezTo>
                    <a:pt x="39" y="35"/>
                    <a:pt x="39" y="36"/>
                    <a:pt x="38" y="37"/>
                  </a:cubicBezTo>
                  <a:cubicBezTo>
                    <a:pt x="2" y="37"/>
                    <a:pt x="2" y="37"/>
                    <a:pt x="2" y="37"/>
                  </a:cubicBezTo>
                  <a:cubicBezTo>
                    <a:pt x="0" y="61"/>
                    <a:pt x="0" y="61"/>
                    <a:pt x="0" y="61"/>
                  </a:cubicBezTo>
                  <a:cubicBezTo>
                    <a:pt x="55" y="61"/>
                    <a:pt x="55" y="61"/>
                    <a:pt x="55" y="61"/>
                  </a:cubicBezTo>
                  <a:cubicBezTo>
                    <a:pt x="59" y="46"/>
                    <a:pt x="59" y="46"/>
                    <a:pt x="59" y="46"/>
                  </a:cubicBezTo>
                  <a:cubicBezTo>
                    <a:pt x="67" y="38"/>
                    <a:pt x="74" y="30"/>
                    <a:pt x="82" y="23"/>
                  </a:cubicBezTo>
                  <a:cubicBezTo>
                    <a:pt x="101" y="23"/>
                    <a:pt x="101" y="23"/>
                    <a:pt x="101" y="23"/>
                  </a:cubicBezTo>
                  <a:cubicBezTo>
                    <a:pt x="115" y="23"/>
                    <a:pt x="115" y="0"/>
                    <a:pt x="101" y="0"/>
                  </a:cubicBezTo>
                  <a:lnTo>
                    <a:pt x="7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3">
              <a:extLst>
                <a:ext uri="{FF2B5EF4-FFF2-40B4-BE49-F238E27FC236}">
                  <a16:creationId xmlns:a16="http://schemas.microsoft.com/office/drawing/2014/main" id="{2B694E8A-93A3-4784-A7FA-7130F3388C26}"/>
                </a:ext>
              </a:extLst>
            </p:cNvPr>
            <p:cNvSpPr>
              <a:spLocks/>
            </p:cNvSpPr>
            <p:nvPr/>
          </p:nvSpPr>
          <p:spPr bwMode="auto">
            <a:xfrm>
              <a:off x="1521" y="936"/>
              <a:ext cx="92" cy="35"/>
            </a:xfrm>
            <a:custGeom>
              <a:avLst/>
              <a:gdLst>
                <a:gd name="T0" fmla="*/ 3 w 92"/>
                <a:gd name="T1" fmla="*/ 35 h 35"/>
                <a:gd name="T2" fmla="*/ 89 w 92"/>
                <a:gd name="T3" fmla="*/ 35 h 35"/>
                <a:gd name="T4" fmla="*/ 92 w 92"/>
                <a:gd name="T5" fmla="*/ 0 h 35"/>
                <a:gd name="T6" fmla="*/ 0 w 92"/>
                <a:gd name="T7" fmla="*/ 0 h 35"/>
                <a:gd name="T8" fmla="*/ 3 w 92"/>
                <a:gd name="T9" fmla="*/ 35 h 35"/>
              </a:gdLst>
              <a:ahLst/>
              <a:cxnLst>
                <a:cxn ang="0">
                  <a:pos x="T0" y="T1"/>
                </a:cxn>
                <a:cxn ang="0">
                  <a:pos x="T2" y="T3"/>
                </a:cxn>
                <a:cxn ang="0">
                  <a:pos x="T4" y="T5"/>
                </a:cxn>
                <a:cxn ang="0">
                  <a:pos x="T6" y="T7"/>
                </a:cxn>
                <a:cxn ang="0">
                  <a:pos x="T8" y="T9"/>
                </a:cxn>
              </a:cxnLst>
              <a:rect l="0" t="0" r="r" b="b"/>
              <a:pathLst>
                <a:path w="92" h="35">
                  <a:moveTo>
                    <a:pt x="3" y="35"/>
                  </a:moveTo>
                  <a:lnTo>
                    <a:pt x="89" y="35"/>
                  </a:lnTo>
                  <a:lnTo>
                    <a:pt x="92" y="0"/>
                  </a:lnTo>
                  <a:lnTo>
                    <a:pt x="0" y="0"/>
                  </a:lnTo>
                  <a:lnTo>
                    <a:pt x="3" y="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74">
              <a:extLst>
                <a:ext uri="{FF2B5EF4-FFF2-40B4-BE49-F238E27FC236}">
                  <a16:creationId xmlns:a16="http://schemas.microsoft.com/office/drawing/2014/main" id="{47A4AFB5-A011-49B7-8360-FFE01823995A}"/>
                </a:ext>
              </a:extLst>
            </p:cNvPr>
            <p:cNvSpPr>
              <a:spLocks/>
            </p:cNvSpPr>
            <p:nvPr/>
          </p:nvSpPr>
          <p:spPr bwMode="auto">
            <a:xfrm>
              <a:off x="1436" y="981"/>
              <a:ext cx="82" cy="56"/>
            </a:xfrm>
            <a:custGeom>
              <a:avLst/>
              <a:gdLst>
                <a:gd name="T0" fmla="*/ 82 w 82"/>
                <a:gd name="T1" fmla="*/ 56 h 56"/>
                <a:gd name="T2" fmla="*/ 78 w 82"/>
                <a:gd name="T3" fmla="*/ 0 h 56"/>
                <a:gd name="T4" fmla="*/ 0 w 82"/>
                <a:gd name="T5" fmla="*/ 0 h 56"/>
                <a:gd name="T6" fmla="*/ 15 w 82"/>
                <a:gd name="T7" fmla="*/ 56 h 56"/>
                <a:gd name="T8" fmla="*/ 82 w 82"/>
                <a:gd name="T9" fmla="*/ 56 h 56"/>
              </a:gdLst>
              <a:ahLst/>
              <a:cxnLst>
                <a:cxn ang="0">
                  <a:pos x="T0" y="T1"/>
                </a:cxn>
                <a:cxn ang="0">
                  <a:pos x="T2" y="T3"/>
                </a:cxn>
                <a:cxn ang="0">
                  <a:pos x="T4" y="T5"/>
                </a:cxn>
                <a:cxn ang="0">
                  <a:pos x="T6" y="T7"/>
                </a:cxn>
                <a:cxn ang="0">
                  <a:pos x="T8" y="T9"/>
                </a:cxn>
              </a:cxnLst>
              <a:rect l="0" t="0" r="r" b="b"/>
              <a:pathLst>
                <a:path w="82" h="56">
                  <a:moveTo>
                    <a:pt x="82" y="56"/>
                  </a:moveTo>
                  <a:lnTo>
                    <a:pt x="78" y="0"/>
                  </a:lnTo>
                  <a:lnTo>
                    <a:pt x="0" y="0"/>
                  </a:lnTo>
                  <a:lnTo>
                    <a:pt x="15" y="56"/>
                  </a:lnTo>
                  <a:lnTo>
                    <a:pt x="82" y="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75">
              <a:extLst>
                <a:ext uri="{FF2B5EF4-FFF2-40B4-BE49-F238E27FC236}">
                  <a16:creationId xmlns:a16="http://schemas.microsoft.com/office/drawing/2014/main" id="{3564F7FA-FBFA-4732-9F58-E4187E8E603F}"/>
                </a:ext>
              </a:extLst>
            </p:cNvPr>
            <p:cNvSpPr>
              <a:spLocks/>
            </p:cNvSpPr>
            <p:nvPr/>
          </p:nvSpPr>
          <p:spPr bwMode="auto">
            <a:xfrm>
              <a:off x="1425" y="936"/>
              <a:ext cx="87" cy="35"/>
            </a:xfrm>
            <a:custGeom>
              <a:avLst/>
              <a:gdLst>
                <a:gd name="T0" fmla="*/ 0 w 87"/>
                <a:gd name="T1" fmla="*/ 0 h 35"/>
                <a:gd name="T2" fmla="*/ 8 w 87"/>
                <a:gd name="T3" fmla="*/ 35 h 35"/>
                <a:gd name="T4" fmla="*/ 87 w 87"/>
                <a:gd name="T5" fmla="*/ 35 h 35"/>
                <a:gd name="T6" fmla="*/ 84 w 87"/>
                <a:gd name="T7" fmla="*/ 0 h 35"/>
                <a:gd name="T8" fmla="*/ 0 w 87"/>
                <a:gd name="T9" fmla="*/ 0 h 35"/>
              </a:gdLst>
              <a:ahLst/>
              <a:cxnLst>
                <a:cxn ang="0">
                  <a:pos x="T0" y="T1"/>
                </a:cxn>
                <a:cxn ang="0">
                  <a:pos x="T2" y="T3"/>
                </a:cxn>
                <a:cxn ang="0">
                  <a:pos x="T4" y="T5"/>
                </a:cxn>
                <a:cxn ang="0">
                  <a:pos x="T6" y="T7"/>
                </a:cxn>
                <a:cxn ang="0">
                  <a:pos x="T8" y="T9"/>
                </a:cxn>
              </a:cxnLst>
              <a:rect l="0" t="0" r="r" b="b"/>
              <a:pathLst>
                <a:path w="87" h="35">
                  <a:moveTo>
                    <a:pt x="0" y="0"/>
                  </a:moveTo>
                  <a:lnTo>
                    <a:pt x="8" y="35"/>
                  </a:lnTo>
                  <a:lnTo>
                    <a:pt x="87" y="35"/>
                  </a:lnTo>
                  <a:lnTo>
                    <a:pt x="8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76">
              <a:extLst>
                <a:ext uri="{FF2B5EF4-FFF2-40B4-BE49-F238E27FC236}">
                  <a16:creationId xmlns:a16="http://schemas.microsoft.com/office/drawing/2014/main" id="{B4532659-F45B-44AD-B0D0-2DDCF4E7EE44}"/>
                </a:ext>
              </a:extLst>
            </p:cNvPr>
            <p:cNvSpPr>
              <a:spLocks/>
            </p:cNvSpPr>
            <p:nvPr/>
          </p:nvSpPr>
          <p:spPr bwMode="auto">
            <a:xfrm>
              <a:off x="1524" y="981"/>
              <a:ext cx="86" cy="56"/>
            </a:xfrm>
            <a:custGeom>
              <a:avLst/>
              <a:gdLst>
                <a:gd name="T0" fmla="*/ 86 w 86"/>
                <a:gd name="T1" fmla="*/ 0 h 56"/>
                <a:gd name="T2" fmla="*/ 0 w 86"/>
                <a:gd name="T3" fmla="*/ 0 h 56"/>
                <a:gd name="T4" fmla="*/ 4 w 86"/>
                <a:gd name="T5" fmla="*/ 56 h 56"/>
                <a:gd name="T6" fmla="*/ 80 w 86"/>
                <a:gd name="T7" fmla="*/ 56 h 56"/>
                <a:gd name="T8" fmla="*/ 86 w 86"/>
                <a:gd name="T9" fmla="*/ 0 h 56"/>
              </a:gdLst>
              <a:ahLst/>
              <a:cxnLst>
                <a:cxn ang="0">
                  <a:pos x="T0" y="T1"/>
                </a:cxn>
                <a:cxn ang="0">
                  <a:pos x="T2" y="T3"/>
                </a:cxn>
                <a:cxn ang="0">
                  <a:pos x="T4" y="T5"/>
                </a:cxn>
                <a:cxn ang="0">
                  <a:pos x="T6" y="T7"/>
                </a:cxn>
                <a:cxn ang="0">
                  <a:pos x="T8" y="T9"/>
                </a:cxn>
              </a:cxnLst>
              <a:rect l="0" t="0" r="r" b="b"/>
              <a:pathLst>
                <a:path w="86" h="56">
                  <a:moveTo>
                    <a:pt x="86" y="0"/>
                  </a:moveTo>
                  <a:lnTo>
                    <a:pt x="0" y="0"/>
                  </a:lnTo>
                  <a:lnTo>
                    <a:pt x="4" y="56"/>
                  </a:lnTo>
                  <a:lnTo>
                    <a:pt x="80" y="56"/>
                  </a:lnTo>
                  <a:lnTo>
                    <a:pt x="8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Oval 77">
              <a:extLst>
                <a:ext uri="{FF2B5EF4-FFF2-40B4-BE49-F238E27FC236}">
                  <a16:creationId xmlns:a16="http://schemas.microsoft.com/office/drawing/2014/main" id="{3154BA03-5F79-4C45-B132-CF0F31DCCBE6}"/>
                </a:ext>
              </a:extLst>
            </p:cNvPr>
            <p:cNvSpPr>
              <a:spLocks noChangeArrowheads="1"/>
            </p:cNvSpPr>
            <p:nvPr/>
          </p:nvSpPr>
          <p:spPr bwMode="auto">
            <a:xfrm>
              <a:off x="1466" y="1089"/>
              <a:ext cx="55" cy="5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Oval 78">
              <a:extLst>
                <a:ext uri="{FF2B5EF4-FFF2-40B4-BE49-F238E27FC236}">
                  <a16:creationId xmlns:a16="http://schemas.microsoft.com/office/drawing/2014/main" id="{8606D301-3380-4A34-BC81-FE548C86D756}"/>
                </a:ext>
              </a:extLst>
            </p:cNvPr>
            <p:cNvSpPr>
              <a:spLocks noChangeArrowheads="1"/>
            </p:cNvSpPr>
            <p:nvPr/>
          </p:nvSpPr>
          <p:spPr bwMode="auto">
            <a:xfrm>
              <a:off x="1613" y="1089"/>
              <a:ext cx="56" cy="5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Oval 79">
              <a:extLst>
                <a:ext uri="{FF2B5EF4-FFF2-40B4-BE49-F238E27FC236}">
                  <a16:creationId xmlns:a16="http://schemas.microsoft.com/office/drawing/2014/main" id="{B80C4DB5-68CE-41FE-A636-6FA52AE294E0}"/>
                </a:ext>
              </a:extLst>
            </p:cNvPr>
            <p:cNvSpPr>
              <a:spLocks noChangeArrowheads="1"/>
            </p:cNvSpPr>
            <p:nvPr/>
          </p:nvSpPr>
          <p:spPr bwMode="auto">
            <a:xfrm>
              <a:off x="2829" y="2667"/>
              <a:ext cx="516" cy="515"/>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80">
              <a:extLst>
                <a:ext uri="{FF2B5EF4-FFF2-40B4-BE49-F238E27FC236}">
                  <a16:creationId xmlns:a16="http://schemas.microsoft.com/office/drawing/2014/main" id="{FE679A8B-FFB4-42BA-8378-A0EE4C312037}"/>
                </a:ext>
              </a:extLst>
            </p:cNvPr>
            <p:cNvSpPr>
              <a:spLocks noEditPoints="1"/>
            </p:cNvSpPr>
            <p:nvPr/>
          </p:nvSpPr>
          <p:spPr bwMode="auto">
            <a:xfrm>
              <a:off x="2948" y="2767"/>
              <a:ext cx="277" cy="316"/>
            </a:xfrm>
            <a:custGeom>
              <a:avLst/>
              <a:gdLst>
                <a:gd name="T0" fmla="*/ 8 w 190"/>
                <a:gd name="T1" fmla="*/ 182 h 216"/>
                <a:gd name="T2" fmla="*/ 1 w 190"/>
                <a:gd name="T3" fmla="*/ 209 h 216"/>
                <a:gd name="T4" fmla="*/ 12 w 190"/>
                <a:gd name="T5" fmla="*/ 209 h 216"/>
                <a:gd name="T6" fmla="*/ 17 w 190"/>
                <a:gd name="T7" fmla="*/ 190 h 216"/>
                <a:gd name="T8" fmla="*/ 26 w 190"/>
                <a:gd name="T9" fmla="*/ 188 h 216"/>
                <a:gd name="T10" fmla="*/ 26 w 190"/>
                <a:gd name="T11" fmla="*/ 211 h 216"/>
                <a:gd name="T12" fmla="*/ 190 w 190"/>
                <a:gd name="T13" fmla="*/ 211 h 216"/>
                <a:gd name="T14" fmla="*/ 190 w 190"/>
                <a:gd name="T15" fmla="*/ 0 h 216"/>
                <a:gd name="T16" fmla="*/ 26 w 190"/>
                <a:gd name="T17" fmla="*/ 0 h 216"/>
                <a:gd name="T18" fmla="*/ 26 w 190"/>
                <a:gd name="T19" fmla="*/ 0 h 216"/>
                <a:gd name="T20" fmla="*/ 8 w 190"/>
                <a:gd name="T21" fmla="*/ 6 h 216"/>
                <a:gd name="T22" fmla="*/ 1 w 190"/>
                <a:gd name="T23" fmla="*/ 33 h 216"/>
                <a:gd name="T24" fmla="*/ 12 w 190"/>
                <a:gd name="T25" fmla="*/ 33 h 216"/>
                <a:gd name="T26" fmla="*/ 17 w 190"/>
                <a:gd name="T27" fmla="*/ 14 h 216"/>
                <a:gd name="T28" fmla="*/ 26 w 190"/>
                <a:gd name="T29" fmla="*/ 12 h 216"/>
                <a:gd name="T30" fmla="*/ 26 w 190"/>
                <a:gd name="T31" fmla="*/ 44 h 216"/>
                <a:gd name="T32" fmla="*/ 8 w 190"/>
                <a:gd name="T33" fmla="*/ 50 h 216"/>
                <a:gd name="T34" fmla="*/ 1 w 190"/>
                <a:gd name="T35" fmla="*/ 77 h 216"/>
                <a:gd name="T36" fmla="*/ 12 w 190"/>
                <a:gd name="T37" fmla="*/ 77 h 216"/>
                <a:gd name="T38" fmla="*/ 17 w 190"/>
                <a:gd name="T39" fmla="*/ 58 h 216"/>
                <a:gd name="T40" fmla="*/ 26 w 190"/>
                <a:gd name="T41" fmla="*/ 56 h 216"/>
                <a:gd name="T42" fmla="*/ 26 w 190"/>
                <a:gd name="T43" fmla="*/ 88 h 216"/>
                <a:gd name="T44" fmla="*/ 8 w 190"/>
                <a:gd name="T45" fmla="*/ 94 h 216"/>
                <a:gd name="T46" fmla="*/ 1 w 190"/>
                <a:gd name="T47" fmla="*/ 121 h 216"/>
                <a:gd name="T48" fmla="*/ 12 w 190"/>
                <a:gd name="T49" fmla="*/ 121 h 216"/>
                <a:gd name="T50" fmla="*/ 17 w 190"/>
                <a:gd name="T51" fmla="*/ 102 h 216"/>
                <a:gd name="T52" fmla="*/ 26 w 190"/>
                <a:gd name="T53" fmla="*/ 100 h 216"/>
                <a:gd name="T54" fmla="*/ 26 w 190"/>
                <a:gd name="T55" fmla="*/ 132 h 216"/>
                <a:gd name="T56" fmla="*/ 8 w 190"/>
                <a:gd name="T57" fmla="*/ 138 h 216"/>
                <a:gd name="T58" fmla="*/ 1 w 190"/>
                <a:gd name="T59" fmla="*/ 165 h 216"/>
                <a:gd name="T60" fmla="*/ 12 w 190"/>
                <a:gd name="T61" fmla="*/ 165 h 216"/>
                <a:gd name="T62" fmla="*/ 17 w 190"/>
                <a:gd name="T63" fmla="*/ 146 h 216"/>
                <a:gd name="T64" fmla="*/ 26 w 190"/>
                <a:gd name="T65" fmla="*/ 144 h 216"/>
                <a:gd name="T66" fmla="*/ 26 w 190"/>
                <a:gd name="T67" fmla="*/ 176 h 216"/>
                <a:gd name="T68" fmla="*/ 8 w 190"/>
                <a:gd name="T69" fmla="*/ 182 h 216"/>
                <a:gd name="T70" fmla="*/ 64 w 190"/>
                <a:gd name="T71" fmla="*/ 22 h 216"/>
                <a:gd name="T72" fmla="*/ 153 w 190"/>
                <a:gd name="T73" fmla="*/ 22 h 216"/>
                <a:gd name="T74" fmla="*/ 153 w 190"/>
                <a:gd name="T75" fmla="*/ 69 h 216"/>
                <a:gd name="T76" fmla="*/ 64 w 190"/>
                <a:gd name="T77" fmla="*/ 69 h 216"/>
                <a:gd name="T78" fmla="*/ 64 w 190"/>
                <a:gd name="T79" fmla="*/ 2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216">
                  <a:moveTo>
                    <a:pt x="8" y="182"/>
                  </a:moveTo>
                  <a:cubicBezTo>
                    <a:pt x="1" y="189"/>
                    <a:pt x="0" y="199"/>
                    <a:pt x="1" y="209"/>
                  </a:cubicBezTo>
                  <a:cubicBezTo>
                    <a:pt x="1" y="216"/>
                    <a:pt x="13" y="216"/>
                    <a:pt x="12" y="209"/>
                  </a:cubicBezTo>
                  <a:cubicBezTo>
                    <a:pt x="12" y="203"/>
                    <a:pt x="11" y="194"/>
                    <a:pt x="17" y="190"/>
                  </a:cubicBezTo>
                  <a:cubicBezTo>
                    <a:pt x="19" y="188"/>
                    <a:pt x="23" y="188"/>
                    <a:pt x="26" y="188"/>
                  </a:cubicBezTo>
                  <a:cubicBezTo>
                    <a:pt x="26" y="211"/>
                    <a:pt x="26" y="211"/>
                    <a:pt x="26" y="211"/>
                  </a:cubicBezTo>
                  <a:cubicBezTo>
                    <a:pt x="190" y="211"/>
                    <a:pt x="190" y="211"/>
                    <a:pt x="190" y="211"/>
                  </a:cubicBezTo>
                  <a:cubicBezTo>
                    <a:pt x="190" y="0"/>
                    <a:pt x="190" y="0"/>
                    <a:pt x="190" y="0"/>
                  </a:cubicBezTo>
                  <a:cubicBezTo>
                    <a:pt x="26" y="0"/>
                    <a:pt x="26" y="0"/>
                    <a:pt x="26" y="0"/>
                  </a:cubicBezTo>
                  <a:cubicBezTo>
                    <a:pt x="26" y="0"/>
                    <a:pt x="26" y="0"/>
                    <a:pt x="26" y="0"/>
                  </a:cubicBezTo>
                  <a:cubicBezTo>
                    <a:pt x="20" y="0"/>
                    <a:pt x="13" y="1"/>
                    <a:pt x="8" y="6"/>
                  </a:cubicBezTo>
                  <a:cubicBezTo>
                    <a:pt x="1" y="13"/>
                    <a:pt x="0" y="23"/>
                    <a:pt x="1" y="33"/>
                  </a:cubicBezTo>
                  <a:cubicBezTo>
                    <a:pt x="1" y="40"/>
                    <a:pt x="13" y="40"/>
                    <a:pt x="12" y="33"/>
                  </a:cubicBezTo>
                  <a:cubicBezTo>
                    <a:pt x="12" y="27"/>
                    <a:pt x="11" y="18"/>
                    <a:pt x="17" y="14"/>
                  </a:cubicBezTo>
                  <a:cubicBezTo>
                    <a:pt x="19" y="12"/>
                    <a:pt x="23" y="12"/>
                    <a:pt x="26" y="12"/>
                  </a:cubicBezTo>
                  <a:cubicBezTo>
                    <a:pt x="26" y="44"/>
                    <a:pt x="26" y="44"/>
                    <a:pt x="26" y="44"/>
                  </a:cubicBezTo>
                  <a:cubicBezTo>
                    <a:pt x="20" y="44"/>
                    <a:pt x="13" y="45"/>
                    <a:pt x="8" y="50"/>
                  </a:cubicBezTo>
                  <a:cubicBezTo>
                    <a:pt x="1" y="57"/>
                    <a:pt x="0" y="67"/>
                    <a:pt x="1" y="77"/>
                  </a:cubicBezTo>
                  <a:cubicBezTo>
                    <a:pt x="1" y="84"/>
                    <a:pt x="13" y="84"/>
                    <a:pt x="12" y="77"/>
                  </a:cubicBezTo>
                  <a:cubicBezTo>
                    <a:pt x="12" y="71"/>
                    <a:pt x="11" y="62"/>
                    <a:pt x="17" y="58"/>
                  </a:cubicBezTo>
                  <a:cubicBezTo>
                    <a:pt x="19" y="56"/>
                    <a:pt x="23" y="56"/>
                    <a:pt x="26" y="56"/>
                  </a:cubicBezTo>
                  <a:cubicBezTo>
                    <a:pt x="26" y="88"/>
                    <a:pt x="26" y="88"/>
                    <a:pt x="26" y="88"/>
                  </a:cubicBezTo>
                  <a:cubicBezTo>
                    <a:pt x="20" y="88"/>
                    <a:pt x="13" y="89"/>
                    <a:pt x="8" y="94"/>
                  </a:cubicBezTo>
                  <a:cubicBezTo>
                    <a:pt x="1" y="101"/>
                    <a:pt x="0" y="111"/>
                    <a:pt x="1" y="121"/>
                  </a:cubicBezTo>
                  <a:cubicBezTo>
                    <a:pt x="1" y="128"/>
                    <a:pt x="13" y="128"/>
                    <a:pt x="12" y="121"/>
                  </a:cubicBezTo>
                  <a:cubicBezTo>
                    <a:pt x="12" y="115"/>
                    <a:pt x="11" y="106"/>
                    <a:pt x="17" y="102"/>
                  </a:cubicBezTo>
                  <a:cubicBezTo>
                    <a:pt x="19" y="100"/>
                    <a:pt x="23" y="100"/>
                    <a:pt x="26" y="100"/>
                  </a:cubicBezTo>
                  <a:cubicBezTo>
                    <a:pt x="26" y="132"/>
                    <a:pt x="26" y="132"/>
                    <a:pt x="26" y="132"/>
                  </a:cubicBezTo>
                  <a:cubicBezTo>
                    <a:pt x="20" y="132"/>
                    <a:pt x="13" y="133"/>
                    <a:pt x="8" y="138"/>
                  </a:cubicBezTo>
                  <a:cubicBezTo>
                    <a:pt x="1" y="145"/>
                    <a:pt x="0" y="155"/>
                    <a:pt x="1" y="165"/>
                  </a:cubicBezTo>
                  <a:cubicBezTo>
                    <a:pt x="1" y="172"/>
                    <a:pt x="13" y="172"/>
                    <a:pt x="12" y="165"/>
                  </a:cubicBezTo>
                  <a:cubicBezTo>
                    <a:pt x="12" y="159"/>
                    <a:pt x="11" y="150"/>
                    <a:pt x="17" y="146"/>
                  </a:cubicBezTo>
                  <a:cubicBezTo>
                    <a:pt x="19" y="144"/>
                    <a:pt x="23" y="144"/>
                    <a:pt x="26" y="144"/>
                  </a:cubicBezTo>
                  <a:cubicBezTo>
                    <a:pt x="26" y="176"/>
                    <a:pt x="26" y="176"/>
                    <a:pt x="26" y="176"/>
                  </a:cubicBezTo>
                  <a:cubicBezTo>
                    <a:pt x="20" y="176"/>
                    <a:pt x="13" y="178"/>
                    <a:pt x="8" y="182"/>
                  </a:cubicBezTo>
                  <a:moveTo>
                    <a:pt x="64" y="22"/>
                  </a:moveTo>
                  <a:cubicBezTo>
                    <a:pt x="153" y="22"/>
                    <a:pt x="153" y="22"/>
                    <a:pt x="153" y="22"/>
                  </a:cubicBezTo>
                  <a:cubicBezTo>
                    <a:pt x="153" y="69"/>
                    <a:pt x="153" y="69"/>
                    <a:pt x="153" y="69"/>
                  </a:cubicBezTo>
                  <a:cubicBezTo>
                    <a:pt x="64" y="69"/>
                    <a:pt x="64" y="69"/>
                    <a:pt x="64" y="69"/>
                  </a:cubicBezTo>
                  <a:lnTo>
                    <a:pt x="64"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81">
              <a:extLst>
                <a:ext uri="{FF2B5EF4-FFF2-40B4-BE49-F238E27FC236}">
                  <a16:creationId xmlns:a16="http://schemas.microsoft.com/office/drawing/2014/main" id="{34A34506-F8EC-4D81-8E6E-7E75460EA23E}"/>
                </a:ext>
              </a:extLst>
            </p:cNvPr>
            <p:cNvSpPr>
              <a:spLocks noChangeArrowheads="1"/>
            </p:cNvSpPr>
            <p:nvPr/>
          </p:nvSpPr>
          <p:spPr bwMode="auto">
            <a:xfrm>
              <a:off x="2335" y="1523"/>
              <a:ext cx="420" cy="418"/>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82">
              <a:extLst>
                <a:ext uri="{FF2B5EF4-FFF2-40B4-BE49-F238E27FC236}">
                  <a16:creationId xmlns:a16="http://schemas.microsoft.com/office/drawing/2014/main" id="{D93551D4-2792-4113-A8E0-BE36F03831EF}"/>
                </a:ext>
              </a:extLst>
            </p:cNvPr>
            <p:cNvSpPr>
              <a:spLocks noEditPoints="1"/>
            </p:cNvSpPr>
            <p:nvPr/>
          </p:nvSpPr>
          <p:spPr bwMode="auto">
            <a:xfrm>
              <a:off x="2402" y="1599"/>
              <a:ext cx="275" cy="275"/>
            </a:xfrm>
            <a:custGeom>
              <a:avLst/>
              <a:gdLst>
                <a:gd name="T0" fmla="*/ 132 w 188"/>
                <a:gd name="T1" fmla="*/ 97 h 188"/>
                <a:gd name="T2" fmla="*/ 139 w 188"/>
                <a:gd name="T3" fmla="*/ 58 h 188"/>
                <a:gd name="T4" fmla="*/ 141 w 188"/>
                <a:gd name="T5" fmla="*/ 52 h 188"/>
                <a:gd name="T6" fmla="*/ 134 w 188"/>
                <a:gd name="T7" fmla="*/ 51 h 188"/>
                <a:gd name="T8" fmla="*/ 124 w 188"/>
                <a:gd name="T9" fmla="*/ 51 h 188"/>
                <a:gd name="T10" fmla="*/ 64 w 188"/>
                <a:gd name="T11" fmla="*/ 68 h 188"/>
                <a:gd name="T12" fmla="*/ 45 w 188"/>
                <a:gd name="T13" fmla="*/ 113 h 188"/>
                <a:gd name="T14" fmla="*/ 79 w 188"/>
                <a:gd name="T15" fmla="*/ 142 h 188"/>
                <a:gd name="T16" fmla="*/ 108 w 188"/>
                <a:gd name="T17" fmla="*/ 132 h 188"/>
                <a:gd name="T18" fmla="*/ 134 w 188"/>
                <a:gd name="T19" fmla="*/ 142 h 188"/>
                <a:gd name="T20" fmla="*/ 176 w 188"/>
                <a:gd name="T21" fmla="*/ 119 h 188"/>
                <a:gd name="T22" fmla="*/ 188 w 188"/>
                <a:gd name="T23" fmla="*/ 77 h 188"/>
                <a:gd name="T24" fmla="*/ 158 w 188"/>
                <a:gd name="T25" fmla="*/ 18 h 188"/>
                <a:gd name="T26" fmla="*/ 102 w 188"/>
                <a:gd name="T27" fmla="*/ 0 h 188"/>
                <a:gd name="T28" fmla="*/ 25 w 188"/>
                <a:gd name="T29" fmla="*/ 36 h 188"/>
                <a:gd name="T30" fmla="*/ 0 w 188"/>
                <a:gd name="T31" fmla="*/ 108 h 188"/>
                <a:gd name="T32" fmla="*/ 28 w 188"/>
                <a:gd name="T33" fmla="*/ 169 h 188"/>
                <a:gd name="T34" fmla="*/ 87 w 188"/>
                <a:gd name="T35" fmla="*/ 188 h 188"/>
                <a:gd name="T36" fmla="*/ 168 w 188"/>
                <a:gd name="T37" fmla="*/ 167 h 188"/>
                <a:gd name="T38" fmla="*/ 172 w 188"/>
                <a:gd name="T39" fmla="*/ 165 h 188"/>
                <a:gd name="T40" fmla="*/ 170 w 188"/>
                <a:gd name="T41" fmla="*/ 160 h 188"/>
                <a:gd name="T42" fmla="*/ 162 w 188"/>
                <a:gd name="T43" fmla="*/ 144 h 188"/>
                <a:gd name="T44" fmla="*/ 160 w 188"/>
                <a:gd name="T45" fmla="*/ 139 h 188"/>
                <a:gd name="T46" fmla="*/ 155 w 188"/>
                <a:gd name="T47" fmla="*/ 141 h 188"/>
                <a:gd name="T48" fmla="*/ 89 w 188"/>
                <a:gd name="T49" fmla="*/ 161 h 188"/>
                <a:gd name="T50" fmla="*/ 48 w 188"/>
                <a:gd name="T51" fmla="*/ 147 h 188"/>
                <a:gd name="T52" fmla="*/ 33 w 188"/>
                <a:gd name="T53" fmla="*/ 109 h 188"/>
                <a:gd name="T54" fmla="*/ 100 w 188"/>
                <a:gd name="T55" fmla="*/ 28 h 188"/>
                <a:gd name="T56" fmla="*/ 140 w 188"/>
                <a:gd name="T57" fmla="*/ 42 h 188"/>
                <a:gd name="T58" fmla="*/ 155 w 188"/>
                <a:gd name="T59" fmla="*/ 79 h 188"/>
                <a:gd name="T60" fmla="*/ 150 w 188"/>
                <a:gd name="T61" fmla="*/ 102 h 188"/>
                <a:gd name="T62" fmla="*/ 135 w 188"/>
                <a:gd name="T63" fmla="*/ 114 h 188"/>
                <a:gd name="T64" fmla="*/ 129 w 188"/>
                <a:gd name="T65" fmla="*/ 110 h 188"/>
                <a:gd name="T66" fmla="*/ 131 w 188"/>
                <a:gd name="T67" fmla="*/ 99 h 188"/>
                <a:gd name="T68" fmla="*/ 132 w 188"/>
                <a:gd name="T69" fmla="*/ 97 h 188"/>
                <a:gd name="T70" fmla="*/ 103 w 188"/>
                <a:gd name="T71" fmla="*/ 80 h 188"/>
                <a:gd name="T72" fmla="*/ 81 w 188"/>
                <a:gd name="T73" fmla="*/ 114 h 188"/>
                <a:gd name="T74" fmla="*/ 78 w 188"/>
                <a:gd name="T75" fmla="*/ 112 h 188"/>
                <a:gd name="T76" fmla="*/ 91 w 188"/>
                <a:gd name="T77" fmla="*/ 84 h 188"/>
                <a:gd name="T78" fmla="*/ 103 w 188"/>
                <a:gd name="T79" fmla="*/ 8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8">
                  <a:moveTo>
                    <a:pt x="132" y="97"/>
                  </a:moveTo>
                  <a:cubicBezTo>
                    <a:pt x="139" y="58"/>
                    <a:pt x="139" y="58"/>
                    <a:pt x="139" y="58"/>
                  </a:cubicBezTo>
                  <a:cubicBezTo>
                    <a:pt x="141" y="52"/>
                    <a:pt x="141" y="52"/>
                    <a:pt x="141" y="52"/>
                  </a:cubicBezTo>
                  <a:cubicBezTo>
                    <a:pt x="134" y="51"/>
                    <a:pt x="134" y="51"/>
                    <a:pt x="134" y="51"/>
                  </a:cubicBezTo>
                  <a:cubicBezTo>
                    <a:pt x="131" y="51"/>
                    <a:pt x="127" y="51"/>
                    <a:pt x="124" y="51"/>
                  </a:cubicBezTo>
                  <a:cubicBezTo>
                    <a:pt x="87" y="51"/>
                    <a:pt x="73" y="58"/>
                    <a:pt x="64" y="68"/>
                  </a:cubicBezTo>
                  <a:cubicBezTo>
                    <a:pt x="53" y="80"/>
                    <a:pt x="45" y="98"/>
                    <a:pt x="45" y="113"/>
                  </a:cubicBezTo>
                  <a:cubicBezTo>
                    <a:pt x="45" y="130"/>
                    <a:pt x="59" y="142"/>
                    <a:pt x="79" y="142"/>
                  </a:cubicBezTo>
                  <a:cubicBezTo>
                    <a:pt x="92" y="142"/>
                    <a:pt x="100" y="138"/>
                    <a:pt x="108" y="132"/>
                  </a:cubicBezTo>
                  <a:cubicBezTo>
                    <a:pt x="115" y="138"/>
                    <a:pt x="121" y="142"/>
                    <a:pt x="134" y="142"/>
                  </a:cubicBezTo>
                  <a:cubicBezTo>
                    <a:pt x="152" y="142"/>
                    <a:pt x="166" y="134"/>
                    <a:pt x="176" y="119"/>
                  </a:cubicBezTo>
                  <a:cubicBezTo>
                    <a:pt x="183" y="107"/>
                    <a:pt x="188" y="92"/>
                    <a:pt x="188" y="77"/>
                  </a:cubicBezTo>
                  <a:cubicBezTo>
                    <a:pt x="188" y="46"/>
                    <a:pt x="171" y="28"/>
                    <a:pt x="158" y="18"/>
                  </a:cubicBezTo>
                  <a:cubicBezTo>
                    <a:pt x="142" y="7"/>
                    <a:pt x="121" y="0"/>
                    <a:pt x="102" y="0"/>
                  </a:cubicBezTo>
                  <a:cubicBezTo>
                    <a:pt x="62" y="0"/>
                    <a:pt x="38" y="20"/>
                    <a:pt x="25" y="36"/>
                  </a:cubicBezTo>
                  <a:cubicBezTo>
                    <a:pt x="9" y="56"/>
                    <a:pt x="0" y="82"/>
                    <a:pt x="0" y="108"/>
                  </a:cubicBezTo>
                  <a:cubicBezTo>
                    <a:pt x="0" y="134"/>
                    <a:pt x="9" y="155"/>
                    <a:pt x="28" y="169"/>
                  </a:cubicBezTo>
                  <a:cubicBezTo>
                    <a:pt x="44" y="181"/>
                    <a:pt x="65" y="188"/>
                    <a:pt x="87" y="188"/>
                  </a:cubicBezTo>
                  <a:cubicBezTo>
                    <a:pt x="115" y="188"/>
                    <a:pt x="143" y="181"/>
                    <a:pt x="168" y="167"/>
                  </a:cubicBezTo>
                  <a:cubicBezTo>
                    <a:pt x="172" y="165"/>
                    <a:pt x="172" y="165"/>
                    <a:pt x="172" y="165"/>
                  </a:cubicBezTo>
                  <a:cubicBezTo>
                    <a:pt x="170" y="160"/>
                    <a:pt x="170" y="160"/>
                    <a:pt x="170" y="160"/>
                  </a:cubicBezTo>
                  <a:cubicBezTo>
                    <a:pt x="162" y="144"/>
                    <a:pt x="162" y="144"/>
                    <a:pt x="162" y="144"/>
                  </a:cubicBezTo>
                  <a:cubicBezTo>
                    <a:pt x="160" y="139"/>
                    <a:pt x="160" y="139"/>
                    <a:pt x="160" y="139"/>
                  </a:cubicBezTo>
                  <a:cubicBezTo>
                    <a:pt x="155" y="141"/>
                    <a:pt x="155" y="141"/>
                    <a:pt x="155" y="141"/>
                  </a:cubicBezTo>
                  <a:cubicBezTo>
                    <a:pt x="136" y="151"/>
                    <a:pt x="115" y="161"/>
                    <a:pt x="89" y="161"/>
                  </a:cubicBezTo>
                  <a:cubicBezTo>
                    <a:pt x="72" y="161"/>
                    <a:pt x="58" y="156"/>
                    <a:pt x="48" y="147"/>
                  </a:cubicBezTo>
                  <a:cubicBezTo>
                    <a:pt x="38" y="138"/>
                    <a:pt x="33" y="125"/>
                    <a:pt x="33" y="109"/>
                  </a:cubicBezTo>
                  <a:cubicBezTo>
                    <a:pt x="33" y="55"/>
                    <a:pt x="66" y="28"/>
                    <a:pt x="100" y="28"/>
                  </a:cubicBezTo>
                  <a:cubicBezTo>
                    <a:pt x="116" y="28"/>
                    <a:pt x="130" y="32"/>
                    <a:pt x="140" y="42"/>
                  </a:cubicBezTo>
                  <a:cubicBezTo>
                    <a:pt x="150" y="51"/>
                    <a:pt x="155" y="64"/>
                    <a:pt x="155" y="79"/>
                  </a:cubicBezTo>
                  <a:cubicBezTo>
                    <a:pt x="155" y="84"/>
                    <a:pt x="154" y="94"/>
                    <a:pt x="150" y="102"/>
                  </a:cubicBezTo>
                  <a:cubicBezTo>
                    <a:pt x="146" y="110"/>
                    <a:pt x="141" y="114"/>
                    <a:pt x="135" y="114"/>
                  </a:cubicBezTo>
                  <a:cubicBezTo>
                    <a:pt x="131" y="114"/>
                    <a:pt x="129" y="113"/>
                    <a:pt x="129" y="110"/>
                  </a:cubicBezTo>
                  <a:cubicBezTo>
                    <a:pt x="129" y="107"/>
                    <a:pt x="131" y="102"/>
                    <a:pt x="131" y="99"/>
                  </a:cubicBezTo>
                  <a:cubicBezTo>
                    <a:pt x="131" y="98"/>
                    <a:pt x="131" y="97"/>
                    <a:pt x="132" y="97"/>
                  </a:cubicBezTo>
                  <a:moveTo>
                    <a:pt x="103" y="80"/>
                  </a:moveTo>
                  <a:cubicBezTo>
                    <a:pt x="96" y="108"/>
                    <a:pt x="87" y="114"/>
                    <a:pt x="81" y="114"/>
                  </a:cubicBezTo>
                  <a:cubicBezTo>
                    <a:pt x="80" y="114"/>
                    <a:pt x="78" y="114"/>
                    <a:pt x="78" y="112"/>
                  </a:cubicBezTo>
                  <a:cubicBezTo>
                    <a:pt x="78" y="103"/>
                    <a:pt x="84" y="91"/>
                    <a:pt x="91" y="84"/>
                  </a:cubicBezTo>
                  <a:cubicBezTo>
                    <a:pt x="93" y="82"/>
                    <a:pt x="98" y="80"/>
                    <a:pt x="103" y="8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83">
              <a:extLst>
                <a:ext uri="{FF2B5EF4-FFF2-40B4-BE49-F238E27FC236}">
                  <a16:creationId xmlns:a16="http://schemas.microsoft.com/office/drawing/2014/main" id="{9D1D200D-542E-4578-AF8B-FA54B6DDCBFC}"/>
                </a:ext>
              </a:extLst>
            </p:cNvPr>
            <p:cNvSpPr>
              <a:spLocks noChangeArrowheads="1"/>
            </p:cNvSpPr>
            <p:nvPr/>
          </p:nvSpPr>
          <p:spPr bwMode="auto">
            <a:xfrm>
              <a:off x="1727" y="1232"/>
              <a:ext cx="424" cy="42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84">
              <a:extLst>
                <a:ext uri="{FF2B5EF4-FFF2-40B4-BE49-F238E27FC236}">
                  <a16:creationId xmlns:a16="http://schemas.microsoft.com/office/drawing/2014/main" id="{63CF1436-6999-4973-9EB6-7DBE1C42A9FD}"/>
                </a:ext>
              </a:extLst>
            </p:cNvPr>
            <p:cNvSpPr>
              <a:spLocks/>
            </p:cNvSpPr>
            <p:nvPr/>
          </p:nvSpPr>
          <p:spPr bwMode="auto">
            <a:xfrm>
              <a:off x="1794" y="1310"/>
              <a:ext cx="186" cy="267"/>
            </a:xfrm>
            <a:custGeom>
              <a:avLst/>
              <a:gdLst>
                <a:gd name="T0" fmla="*/ 0 w 186"/>
                <a:gd name="T1" fmla="*/ 190 h 267"/>
                <a:gd name="T2" fmla="*/ 49 w 186"/>
                <a:gd name="T3" fmla="*/ 190 h 267"/>
                <a:gd name="T4" fmla="*/ 49 w 186"/>
                <a:gd name="T5" fmla="*/ 210 h 267"/>
                <a:gd name="T6" fmla="*/ 186 w 186"/>
                <a:gd name="T7" fmla="*/ 267 h 267"/>
                <a:gd name="T8" fmla="*/ 186 w 186"/>
                <a:gd name="T9" fmla="*/ 133 h 267"/>
                <a:gd name="T10" fmla="*/ 186 w 186"/>
                <a:gd name="T11" fmla="*/ 0 h 267"/>
                <a:gd name="T12" fmla="*/ 49 w 186"/>
                <a:gd name="T13" fmla="*/ 55 h 267"/>
                <a:gd name="T14" fmla="*/ 49 w 186"/>
                <a:gd name="T15" fmla="*/ 77 h 267"/>
                <a:gd name="T16" fmla="*/ 0 w 186"/>
                <a:gd name="T17" fmla="*/ 77 h 267"/>
                <a:gd name="T18" fmla="*/ 0 w 186"/>
                <a:gd name="T19" fmla="*/ 19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267">
                  <a:moveTo>
                    <a:pt x="0" y="190"/>
                  </a:moveTo>
                  <a:lnTo>
                    <a:pt x="49" y="190"/>
                  </a:lnTo>
                  <a:lnTo>
                    <a:pt x="49" y="210"/>
                  </a:lnTo>
                  <a:lnTo>
                    <a:pt x="186" y="267"/>
                  </a:lnTo>
                  <a:lnTo>
                    <a:pt x="186" y="133"/>
                  </a:lnTo>
                  <a:lnTo>
                    <a:pt x="186" y="0"/>
                  </a:lnTo>
                  <a:lnTo>
                    <a:pt x="49" y="55"/>
                  </a:lnTo>
                  <a:lnTo>
                    <a:pt x="49" y="77"/>
                  </a:lnTo>
                  <a:lnTo>
                    <a:pt x="0" y="77"/>
                  </a:lnTo>
                  <a:lnTo>
                    <a:pt x="0" y="19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85">
              <a:extLst>
                <a:ext uri="{FF2B5EF4-FFF2-40B4-BE49-F238E27FC236}">
                  <a16:creationId xmlns:a16="http://schemas.microsoft.com/office/drawing/2014/main" id="{4C4E3AB0-0C83-4ECD-8D48-7919795431E1}"/>
                </a:ext>
              </a:extLst>
            </p:cNvPr>
            <p:cNvSpPr>
              <a:spLocks/>
            </p:cNvSpPr>
            <p:nvPr/>
          </p:nvSpPr>
          <p:spPr bwMode="auto">
            <a:xfrm>
              <a:off x="1993" y="1355"/>
              <a:ext cx="43" cy="175"/>
            </a:xfrm>
            <a:custGeom>
              <a:avLst/>
              <a:gdLst>
                <a:gd name="T0" fmla="*/ 0 w 29"/>
                <a:gd name="T1" fmla="*/ 9 h 120"/>
                <a:gd name="T2" fmla="*/ 12 w 29"/>
                <a:gd name="T3" fmla="*/ 60 h 120"/>
                <a:gd name="T4" fmla="*/ 0 w 29"/>
                <a:gd name="T5" fmla="*/ 112 h 120"/>
                <a:gd name="T6" fmla="*/ 15 w 29"/>
                <a:gd name="T7" fmla="*/ 120 h 120"/>
                <a:gd name="T8" fmla="*/ 29 w 29"/>
                <a:gd name="T9" fmla="*/ 60 h 120"/>
                <a:gd name="T10" fmla="*/ 15 w 29"/>
                <a:gd name="T11" fmla="*/ 0 h 120"/>
                <a:gd name="T12" fmla="*/ 0 w 2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29" h="120">
                  <a:moveTo>
                    <a:pt x="0" y="9"/>
                  </a:moveTo>
                  <a:cubicBezTo>
                    <a:pt x="8" y="23"/>
                    <a:pt x="12" y="41"/>
                    <a:pt x="12" y="60"/>
                  </a:cubicBezTo>
                  <a:cubicBezTo>
                    <a:pt x="12" y="79"/>
                    <a:pt x="8" y="98"/>
                    <a:pt x="0" y="112"/>
                  </a:cubicBezTo>
                  <a:cubicBezTo>
                    <a:pt x="15" y="120"/>
                    <a:pt x="15" y="120"/>
                    <a:pt x="15" y="120"/>
                  </a:cubicBezTo>
                  <a:cubicBezTo>
                    <a:pt x="24" y="103"/>
                    <a:pt x="29" y="82"/>
                    <a:pt x="29" y="60"/>
                  </a:cubicBezTo>
                  <a:cubicBezTo>
                    <a:pt x="29" y="39"/>
                    <a:pt x="24" y="17"/>
                    <a:pt x="15" y="0"/>
                  </a:cubicBez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86">
              <a:extLst>
                <a:ext uri="{FF2B5EF4-FFF2-40B4-BE49-F238E27FC236}">
                  <a16:creationId xmlns:a16="http://schemas.microsoft.com/office/drawing/2014/main" id="{D38AD68B-4D26-4A8F-869E-E3068A92B195}"/>
                </a:ext>
              </a:extLst>
            </p:cNvPr>
            <p:cNvSpPr>
              <a:spLocks/>
            </p:cNvSpPr>
            <p:nvPr/>
          </p:nvSpPr>
          <p:spPr bwMode="auto">
            <a:xfrm>
              <a:off x="2034" y="1326"/>
              <a:ext cx="50" cy="235"/>
            </a:xfrm>
            <a:custGeom>
              <a:avLst/>
              <a:gdLst>
                <a:gd name="T0" fmla="*/ 17 w 34"/>
                <a:gd name="T1" fmla="*/ 80 h 161"/>
                <a:gd name="T2" fmla="*/ 0 w 34"/>
                <a:gd name="T3" fmla="*/ 152 h 161"/>
                <a:gd name="T4" fmla="*/ 15 w 34"/>
                <a:gd name="T5" fmla="*/ 161 h 161"/>
                <a:gd name="T6" fmla="*/ 34 w 34"/>
                <a:gd name="T7" fmla="*/ 80 h 161"/>
                <a:gd name="T8" fmla="*/ 15 w 34"/>
                <a:gd name="T9" fmla="*/ 0 h 161"/>
                <a:gd name="T10" fmla="*/ 0 w 34"/>
                <a:gd name="T11" fmla="*/ 8 h 161"/>
                <a:gd name="T12" fmla="*/ 17 w 34"/>
                <a:gd name="T13" fmla="*/ 80 h 161"/>
              </a:gdLst>
              <a:ahLst/>
              <a:cxnLst>
                <a:cxn ang="0">
                  <a:pos x="T0" y="T1"/>
                </a:cxn>
                <a:cxn ang="0">
                  <a:pos x="T2" y="T3"/>
                </a:cxn>
                <a:cxn ang="0">
                  <a:pos x="T4" y="T5"/>
                </a:cxn>
                <a:cxn ang="0">
                  <a:pos x="T6" y="T7"/>
                </a:cxn>
                <a:cxn ang="0">
                  <a:pos x="T8" y="T9"/>
                </a:cxn>
                <a:cxn ang="0">
                  <a:pos x="T10" y="T11"/>
                </a:cxn>
                <a:cxn ang="0">
                  <a:pos x="T12" y="T13"/>
                </a:cxn>
              </a:cxnLst>
              <a:rect l="0" t="0" r="r" b="b"/>
              <a:pathLst>
                <a:path w="34" h="161">
                  <a:moveTo>
                    <a:pt x="17" y="80"/>
                  </a:moveTo>
                  <a:cubicBezTo>
                    <a:pt x="17" y="107"/>
                    <a:pt x="11" y="132"/>
                    <a:pt x="0" y="152"/>
                  </a:cubicBezTo>
                  <a:cubicBezTo>
                    <a:pt x="15" y="161"/>
                    <a:pt x="15" y="161"/>
                    <a:pt x="15" y="161"/>
                  </a:cubicBezTo>
                  <a:cubicBezTo>
                    <a:pt x="27" y="138"/>
                    <a:pt x="34" y="110"/>
                    <a:pt x="34" y="80"/>
                  </a:cubicBezTo>
                  <a:cubicBezTo>
                    <a:pt x="34" y="51"/>
                    <a:pt x="27" y="23"/>
                    <a:pt x="15" y="0"/>
                  </a:cubicBezTo>
                  <a:cubicBezTo>
                    <a:pt x="0" y="8"/>
                    <a:pt x="0" y="8"/>
                    <a:pt x="0" y="8"/>
                  </a:cubicBezTo>
                  <a:cubicBezTo>
                    <a:pt x="11" y="29"/>
                    <a:pt x="17" y="54"/>
                    <a:pt x="17" y="8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87">
              <a:extLst>
                <a:ext uri="{FF2B5EF4-FFF2-40B4-BE49-F238E27FC236}">
                  <a16:creationId xmlns:a16="http://schemas.microsoft.com/office/drawing/2014/main" id="{B9A64386-3A77-4FCB-A7E8-2809E81FA6C5}"/>
                </a:ext>
              </a:extLst>
            </p:cNvPr>
            <p:cNvSpPr>
              <a:spLocks noChangeArrowheads="1"/>
            </p:cNvSpPr>
            <p:nvPr/>
          </p:nvSpPr>
          <p:spPr bwMode="auto">
            <a:xfrm>
              <a:off x="3024" y="2098"/>
              <a:ext cx="516" cy="515"/>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88">
              <a:extLst>
                <a:ext uri="{FF2B5EF4-FFF2-40B4-BE49-F238E27FC236}">
                  <a16:creationId xmlns:a16="http://schemas.microsoft.com/office/drawing/2014/main" id="{5D3149A0-B4B6-4263-8D2D-86CBEB805295}"/>
                </a:ext>
              </a:extLst>
            </p:cNvPr>
            <p:cNvSpPr>
              <a:spLocks noEditPoints="1"/>
            </p:cNvSpPr>
            <p:nvPr/>
          </p:nvSpPr>
          <p:spPr bwMode="auto">
            <a:xfrm>
              <a:off x="3116" y="2240"/>
              <a:ext cx="331" cy="281"/>
            </a:xfrm>
            <a:custGeom>
              <a:avLst/>
              <a:gdLst>
                <a:gd name="T0" fmla="*/ 224 w 227"/>
                <a:gd name="T1" fmla="*/ 53 h 192"/>
                <a:gd name="T2" fmla="*/ 196 w 227"/>
                <a:gd name="T3" fmla="*/ 40 h 192"/>
                <a:gd name="T4" fmla="*/ 134 w 227"/>
                <a:gd name="T5" fmla="*/ 0 h 192"/>
                <a:gd name="T6" fmla="*/ 76 w 227"/>
                <a:gd name="T7" fmla="*/ 67 h 192"/>
                <a:gd name="T8" fmla="*/ 77 w 227"/>
                <a:gd name="T9" fmla="*/ 78 h 192"/>
                <a:gd name="T10" fmla="*/ 21 w 227"/>
                <a:gd name="T11" fmla="*/ 105 h 192"/>
                <a:gd name="T12" fmla="*/ 0 w 227"/>
                <a:gd name="T13" fmla="*/ 94 h 192"/>
                <a:gd name="T14" fmla="*/ 97 w 227"/>
                <a:gd name="T15" fmla="*/ 192 h 192"/>
                <a:gd name="T16" fmla="*/ 205 w 227"/>
                <a:gd name="T17" fmla="*/ 86 h 192"/>
                <a:gd name="T18" fmla="*/ 224 w 227"/>
                <a:gd name="T19" fmla="*/ 65 h 192"/>
                <a:gd name="T20" fmla="*/ 227 w 227"/>
                <a:gd name="T21" fmla="*/ 59 h 192"/>
                <a:gd name="T22" fmla="*/ 224 w 227"/>
                <a:gd name="T23" fmla="*/ 53 h 192"/>
                <a:gd name="T24" fmla="*/ 169 w 227"/>
                <a:gd name="T25" fmla="*/ 65 h 192"/>
                <a:gd name="T26" fmla="*/ 159 w 227"/>
                <a:gd name="T27" fmla="*/ 55 h 192"/>
                <a:gd name="T28" fmla="*/ 169 w 227"/>
                <a:gd name="T29" fmla="*/ 46 h 192"/>
                <a:gd name="T30" fmla="*/ 178 w 227"/>
                <a:gd name="T31" fmla="*/ 55 h 192"/>
                <a:gd name="T32" fmla="*/ 169 w 227"/>
                <a:gd name="T33"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192">
                  <a:moveTo>
                    <a:pt x="224" y="53"/>
                  </a:moveTo>
                  <a:cubicBezTo>
                    <a:pt x="196" y="40"/>
                    <a:pt x="196" y="40"/>
                    <a:pt x="196" y="40"/>
                  </a:cubicBezTo>
                  <a:cubicBezTo>
                    <a:pt x="190" y="19"/>
                    <a:pt x="166" y="0"/>
                    <a:pt x="134" y="0"/>
                  </a:cubicBezTo>
                  <a:cubicBezTo>
                    <a:pt x="98" y="0"/>
                    <a:pt x="76" y="31"/>
                    <a:pt x="76" y="67"/>
                  </a:cubicBezTo>
                  <a:cubicBezTo>
                    <a:pt x="76" y="70"/>
                    <a:pt x="76" y="74"/>
                    <a:pt x="77" y="78"/>
                  </a:cubicBezTo>
                  <a:cubicBezTo>
                    <a:pt x="78" y="121"/>
                    <a:pt x="36" y="115"/>
                    <a:pt x="21" y="105"/>
                  </a:cubicBezTo>
                  <a:cubicBezTo>
                    <a:pt x="7" y="96"/>
                    <a:pt x="0" y="76"/>
                    <a:pt x="0" y="94"/>
                  </a:cubicBezTo>
                  <a:cubicBezTo>
                    <a:pt x="0" y="134"/>
                    <a:pt x="43" y="192"/>
                    <a:pt x="97" y="192"/>
                  </a:cubicBezTo>
                  <a:cubicBezTo>
                    <a:pt x="161" y="192"/>
                    <a:pt x="205" y="152"/>
                    <a:pt x="205" y="86"/>
                  </a:cubicBezTo>
                  <a:cubicBezTo>
                    <a:pt x="224" y="65"/>
                    <a:pt x="224" y="65"/>
                    <a:pt x="224" y="65"/>
                  </a:cubicBezTo>
                  <a:cubicBezTo>
                    <a:pt x="226" y="63"/>
                    <a:pt x="227" y="61"/>
                    <a:pt x="227" y="59"/>
                  </a:cubicBezTo>
                  <a:cubicBezTo>
                    <a:pt x="227" y="57"/>
                    <a:pt x="226" y="55"/>
                    <a:pt x="224" y="53"/>
                  </a:cubicBezTo>
                  <a:moveTo>
                    <a:pt x="169" y="65"/>
                  </a:moveTo>
                  <a:cubicBezTo>
                    <a:pt x="164" y="65"/>
                    <a:pt x="159" y="60"/>
                    <a:pt x="159" y="55"/>
                  </a:cubicBezTo>
                  <a:cubicBezTo>
                    <a:pt x="159" y="50"/>
                    <a:pt x="164" y="46"/>
                    <a:pt x="169" y="46"/>
                  </a:cubicBezTo>
                  <a:cubicBezTo>
                    <a:pt x="174" y="46"/>
                    <a:pt x="178" y="50"/>
                    <a:pt x="178" y="55"/>
                  </a:cubicBezTo>
                  <a:cubicBezTo>
                    <a:pt x="178" y="60"/>
                    <a:pt x="174" y="65"/>
                    <a:pt x="169" y="6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89">
              <a:extLst>
                <a:ext uri="{FF2B5EF4-FFF2-40B4-BE49-F238E27FC236}">
                  <a16:creationId xmlns:a16="http://schemas.microsoft.com/office/drawing/2014/main" id="{9F2FD537-87D3-46FB-8CB4-BF4FE3F6DA99}"/>
                </a:ext>
              </a:extLst>
            </p:cNvPr>
            <p:cNvSpPr>
              <a:spLocks noChangeArrowheads="1"/>
            </p:cNvSpPr>
            <p:nvPr/>
          </p:nvSpPr>
          <p:spPr bwMode="auto">
            <a:xfrm>
              <a:off x="2590" y="1000"/>
              <a:ext cx="511" cy="511"/>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90">
              <a:extLst>
                <a:ext uri="{FF2B5EF4-FFF2-40B4-BE49-F238E27FC236}">
                  <a16:creationId xmlns:a16="http://schemas.microsoft.com/office/drawing/2014/main" id="{7DAA5D84-7539-44CE-9AE5-92BF41FA3C0A}"/>
                </a:ext>
              </a:extLst>
            </p:cNvPr>
            <p:cNvSpPr>
              <a:spLocks/>
            </p:cNvSpPr>
            <p:nvPr/>
          </p:nvSpPr>
          <p:spPr bwMode="auto">
            <a:xfrm>
              <a:off x="2666" y="1117"/>
              <a:ext cx="359" cy="277"/>
            </a:xfrm>
            <a:custGeom>
              <a:avLst/>
              <a:gdLst>
                <a:gd name="T0" fmla="*/ 246 w 246"/>
                <a:gd name="T1" fmla="*/ 139 h 190"/>
                <a:gd name="T2" fmla="*/ 227 w 246"/>
                <a:gd name="T3" fmla="*/ 103 h 190"/>
                <a:gd name="T4" fmla="*/ 123 w 246"/>
                <a:gd name="T5" fmla="*/ 0 h 190"/>
                <a:gd name="T6" fmla="*/ 19 w 246"/>
                <a:gd name="T7" fmla="*/ 103 h 190"/>
                <a:gd name="T8" fmla="*/ 0 w 246"/>
                <a:gd name="T9" fmla="*/ 139 h 190"/>
                <a:gd name="T10" fmla="*/ 43 w 246"/>
                <a:gd name="T11" fmla="*/ 184 h 190"/>
                <a:gd name="T12" fmla="*/ 49 w 246"/>
                <a:gd name="T13" fmla="*/ 190 h 190"/>
                <a:gd name="T14" fmla="*/ 68 w 246"/>
                <a:gd name="T15" fmla="*/ 190 h 190"/>
                <a:gd name="T16" fmla="*/ 74 w 246"/>
                <a:gd name="T17" fmla="*/ 184 h 190"/>
                <a:gd name="T18" fmla="*/ 74 w 246"/>
                <a:gd name="T19" fmla="*/ 95 h 190"/>
                <a:gd name="T20" fmla="*/ 68 w 246"/>
                <a:gd name="T21" fmla="*/ 89 h 190"/>
                <a:gd name="T22" fmla="*/ 49 w 246"/>
                <a:gd name="T23" fmla="*/ 89 h 190"/>
                <a:gd name="T24" fmla="*/ 43 w 246"/>
                <a:gd name="T25" fmla="*/ 95 h 190"/>
                <a:gd name="T26" fmla="*/ 36 w 246"/>
                <a:gd name="T27" fmla="*/ 96 h 190"/>
                <a:gd name="T28" fmla="*/ 123 w 246"/>
                <a:gd name="T29" fmla="*/ 16 h 190"/>
                <a:gd name="T30" fmla="*/ 210 w 246"/>
                <a:gd name="T31" fmla="*/ 96 h 190"/>
                <a:gd name="T32" fmla="*/ 203 w 246"/>
                <a:gd name="T33" fmla="*/ 95 h 190"/>
                <a:gd name="T34" fmla="*/ 196 w 246"/>
                <a:gd name="T35" fmla="*/ 89 h 190"/>
                <a:gd name="T36" fmla="*/ 178 w 246"/>
                <a:gd name="T37" fmla="*/ 89 h 190"/>
                <a:gd name="T38" fmla="*/ 171 w 246"/>
                <a:gd name="T39" fmla="*/ 95 h 190"/>
                <a:gd name="T40" fmla="*/ 171 w 246"/>
                <a:gd name="T41" fmla="*/ 184 h 190"/>
                <a:gd name="T42" fmla="*/ 178 w 246"/>
                <a:gd name="T43" fmla="*/ 190 h 190"/>
                <a:gd name="T44" fmla="*/ 196 w 246"/>
                <a:gd name="T45" fmla="*/ 190 h 190"/>
                <a:gd name="T46" fmla="*/ 203 w 246"/>
                <a:gd name="T47" fmla="*/ 184 h 190"/>
                <a:gd name="T48" fmla="*/ 216 w 246"/>
                <a:gd name="T49" fmla="*/ 181 h 190"/>
                <a:gd name="T50" fmla="*/ 225 w 246"/>
                <a:gd name="T51" fmla="*/ 177 h 190"/>
                <a:gd name="T52" fmla="*/ 246 w 246"/>
                <a:gd name="T53" fmla="*/ 13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190">
                  <a:moveTo>
                    <a:pt x="246" y="139"/>
                  </a:moveTo>
                  <a:cubicBezTo>
                    <a:pt x="246" y="124"/>
                    <a:pt x="238" y="111"/>
                    <a:pt x="227" y="103"/>
                  </a:cubicBezTo>
                  <a:cubicBezTo>
                    <a:pt x="226" y="46"/>
                    <a:pt x="180" y="0"/>
                    <a:pt x="123" y="0"/>
                  </a:cubicBezTo>
                  <a:cubicBezTo>
                    <a:pt x="66" y="0"/>
                    <a:pt x="19" y="46"/>
                    <a:pt x="19" y="103"/>
                  </a:cubicBezTo>
                  <a:cubicBezTo>
                    <a:pt x="7" y="111"/>
                    <a:pt x="0" y="124"/>
                    <a:pt x="0" y="139"/>
                  </a:cubicBezTo>
                  <a:cubicBezTo>
                    <a:pt x="0" y="163"/>
                    <a:pt x="19" y="183"/>
                    <a:pt x="43" y="184"/>
                  </a:cubicBezTo>
                  <a:cubicBezTo>
                    <a:pt x="43" y="187"/>
                    <a:pt x="46" y="190"/>
                    <a:pt x="49" y="190"/>
                  </a:cubicBezTo>
                  <a:cubicBezTo>
                    <a:pt x="68" y="190"/>
                    <a:pt x="68" y="190"/>
                    <a:pt x="68" y="190"/>
                  </a:cubicBezTo>
                  <a:cubicBezTo>
                    <a:pt x="71" y="190"/>
                    <a:pt x="74" y="187"/>
                    <a:pt x="74" y="184"/>
                  </a:cubicBezTo>
                  <a:cubicBezTo>
                    <a:pt x="74" y="95"/>
                    <a:pt x="74" y="95"/>
                    <a:pt x="74" y="95"/>
                  </a:cubicBezTo>
                  <a:cubicBezTo>
                    <a:pt x="74" y="91"/>
                    <a:pt x="71" y="89"/>
                    <a:pt x="68" y="89"/>
                  </a:cubicBezTo>
                  <a:cubicBezTo>
                    <a:pt x="49" y="89"/>
                    <a:pt x="49" y="89"/>
                    <a:pt x="49" y="89"/>
                  </a:cubicBezTo>
                  <a:cubicBezTo>
                    <a:pt x="46" y="89"/>
                    <a:pt x="43" y="91"/>
                    <a:pt x="43" y="95"/>
                  </a:cubicBezTo>
                  <a:cubicBezTo>
                    <a:pt x="40" y="95"/>
                    <a:pt x="38" y="95"/>
                    <a:pt x="36" y="96"/>
                  </a:cubicBezTo>
                  <a:cubicBezTo>
                    <a:pt x="40" y="51"/>
                    <a:pt x="77" y="16"/>
                    <a:pt x="123" y="16"/>
                  </a:cubicBezTo>
                  <a:cubicBezTo>
                    <a:pt x="168" y="16"/>
                    <a:pt x="206" y="51"/>
                    <a:pt x="210" y="96"/>
                  </a:cubicBezTo>
                  <a:cubicBezTo>
                    <a:pt x="207" y="95"/>
                    <a:pt x="205" y="95"/>
                    <a:pt x="203" y="95"/>
                  </a:cubicBezTo>
                  <a:cubicBezTo>
                    <a:pt x="203" y="91"/>
                    <a:pt x="200" y="89"/>
                    <a:pt x="196" y="89"/>
                  </a:cubicBezTo>
                  <a:cubicBezTo>
                    <a:pt x="178" y="89"/>
                    <a:pt x="178" y="89"/>
                    <a:pt x="178" y="89"/>
                  </a:cubicBezTo>
                  <a:cubicBezTo>
                    <a:pt x="174" y="89"/>
                    <a:pt x="171" y="91"/>
                    <a:pt x="171" y="95"/>
                  </a:cubicBezTo>
                  <a:cubicBezTo>
                    <a:pt x="171" y="184"/>
                    <a:pt x="171" y="184"/>
                    <a:pt x="171" y="184"/>
                  </a:cubicBezTo>
                  <a:cubicBezTo>
                    <a:pt x="171" y="187"/>
                    <a:pt x="174" y="190"/>
                    <a:pt x="178" y="190"/>
                  </a:cubicBezTo>
                  <a:cubicBezTo>
                    <a:pt x="196" y="190"/>
                    <a:pt x="196" y="190"/>
                    <a:pt x="196" y="190"/>
                  </a:cubicBezTo>
                  <a:cubicBezTo>
                    <a:pt x="200" y="190"/>
                    <a:pt x="203" y="187"/>
                    <a:pt x="203" y="184"/>
                  </a:cubicBezTo>
                  <a:cubicBezTo>
                    <a:pt x="208" y="184"/>
                    <a:pt x="212" y="183"/>
                    <a:pt x="216" y="181"/>
                  </a:cubicBezTo>
                  <a:cubicBezTo>
                    <a:pt x="225" y="177"/>
                    <a:pt x="225" y="177"/>
                    <a:pt x="225" y="177"/>
                  </a:cubicBezTo>
                  <a:cubicBezTo>
                    <a:pt x="238" y="169"/>
                    <a:pt x="246" y="155"/>
                    <a:pt x="246" y="139"/>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91">
              <a:extLst>
                <a:ext uri="{FF2B5EF4-FFF2-40B4-BE49-F238E27FC236}">
                  <a16:creationId xmlns:a16="http://schemas.microsoft.com/office/drawing/2014/main" id="{D45CC0B3-59AA-4956-9578-50A519949EC4}"/>
                </a:ext>
              </a:extLst>
            </p:cNvPr>
            <p:cNvSpPr>
              <a:spLocks/>
            </p:cNvSpPr>
            <p:nvPr/>
          </p:nvSpPr>
          <p:spPr bwMode="auto">
            <a:xfrm>
              <a:off x="2772" y="1822"/>
              <a:ext cx="165" cy="154"/>
            </a:xfrm>
            <a:custGeom>
              <a:avLst/>
              <a:gdLst>
                <a:gd name="T0" fmla="*/ 106 w 113"/>
                <a:gd name="T1" fmla="*/ 54 h 105"/>
                <a:gd name="T2" fmla="*/ 58 w 113"/>
                <a:gd name="T3" fmla="*/ 38 h 105"/>
                <a:gd name="T4" fmla="*/ 56 w 113"/>
                <a:gd name="T5" fmla="*/ 42 h 105"/>
                <a:gd name="T6" fmla="*/ 56 w 113"/>
                <a:gd name="T7" fmla="*/ 37 h 105"/>
                <a:gd name="T8" fmla="*/ 5 w 113"/>
                <a:gd name="T9" fmla="*/ 33 h 105"/>
                <a:gd name="T10" fmla="*/ 43 w 113"/>
                <a:gd name="T11" fmla="*/ 105 h 105"/>
                <a:gd name="T12" fmla="*/ 43 w 113"/>
                <a:gd name="T13" fmla="*/ 105 h 105"/>
                <a:gd name="T14" fmla="*/ 43 w 113"/>
                <a:gd name="T15" fmla="*/ 105 h 105"/>
                <a:gd name="T16" fmla="*/ 43 w 113"/>
                <a:gd name="T17" fmla="*/ 105 h 105"/>
                <a:gd name="T18" fmla="*/ 43 w 113"/>
                <a:gd name="T19" fmla="*/ 105 h 105"/>
                <a:gd name="T20" fmla="*/ 106 w 113"/>
                <a:gd name="T21" fmla="*/ 5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05">
                  <a:moveTo>
                    <a:pt x="106" y="54"/>
                  </a:moveTo>
                  <a:cubicBezTo>
                    <a:pt x="113" y="20"/>
                    <a:pt x="72" y="8"/>
                    <a:pt x="58" y="38"/>
                  </a:cubicBezTo>
                  <a:cubicBezTo>
                    <a:pt x="56" y="42"/>
                    <a:pt x="56" y="42"/>
                    <a:pt x="56" y="42"/>
                  </a:cubicBezTo>
                  <a:cubicBezTo>
                    <a:pt x="56" y="37"/>
                    <a:pt x="56" y="37"/>
                    <a:pt x="56" y="37"/>
                  </a:cubicBezTo>
                  <a:cubicBezTo>
                    <a:pt x="54" y="4"/>
                    <a:pt x="12" y="0"/>
                    <a:pt x="5" y="33"/>
                  </a:cubicBezTo>
                  <a:cubicBezTo>
                    <a:pt x="0" y="60"/>
                    <a:pt x="29" y="86"/>
                    <a:pt x="43" y="105"/>
                  </a:cubicBezTo>
                  <a:cubicBezTo>
                    <a:pt x="43" y="105"/>
                    <a:pt x="43" y="105"/>
                    <a:pt x="43" y="105"/>
                  </a:cubicBezTo>
                  <a:cubicBezTo>
                    <a:pt x="43" y="105"/>
                    <a:pt x="43" y="105"/>
                    <a:pt x="43" y="105"/>
                  </a:cubicBezTo>
                  <a:cubicBezTo>
                    <a:pt x="43" y="105"/>
                    <a:pt x="43" y="105"/>
                    <a:pt x="43" y="105"/>
                  </a:cubicBezTo>
                  <a:cubicBezTo>
                    <a:pt x="43" y="105"/>
                    <a:pt x="43" y="105"/>
                    <a:pt x="43" y="105"/>
                  </a:cubicBezTo>
                  <a:cubicBezTo>
                    <a:pt x="64" y="93"/>
                    <a:pt x="101" y="81"/>
                    <a:pt x="106"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92">
              <a:extLst>
                <a:ext uri="{FF2B5EF4-FFF2-40B4-BE49-F238E27FC236}">
                  <a16:creationId xmlns:a16="http://schemas.microsoft.com/office/drawing/2014/main" id="{2146B5BC-BE07-4398-A386-429578605A78}"/>
                </a:ext>
              </a:extLst>
            </p:cNvPr>
            <p:cNvSpPr>
              <a:spLocks noEditPoints="1"/>
            </p:cNvSpPr>
            <p:nvPr/>
          </p:nvSpPr>
          <p:spPr bwMode="auto">
            <a:xfrm>
              <a:off x="1040" y="2886"/>
              <a:ext cx="199" cy="168"/>
            </a:xfrm>
            <a:custGeom>
              <a:avLst/>
              <a:gdLst>
                <a:gd name="T0" fmla="*/ 2 w 136"/>
                <a:gd name="T1" fmla="*/ 32 h 115"/>
                <a:gd name="T2" fmla="*/ 0 w 136"/>
                <a:gd name="T3" fmla="*/ 36 h 115"/>
                <a:gd name="T4" fmla="*/ 2 w 136"/>
                <a:gd name="T5" fmla="*/ 39 h 115"/>
                <a:gd name="T6" fmla="*/ 14 w 136"/>
                <a:gd name="T7" fmla="*/ 52 h 115"/>
                <a:gd name="T8" fmla="*/ 78 w 136"/>
                <a:gd name="T9" fmla="*/ 115 h 115"/>
                <a:gd name="T10" fmla="*/ 136 w 136"/>
                <a:gd name="T11" fmla="*/ 57 h 115"/>
                <a:gd name="T12" fmla="*/ 123 w 136"/>
                <a:gd name="T13" fmla="*/ 63 h 115"/>
                <a:gd name="T14" fmla="*/ 90 w 136"/>
                <a:gd name="T15" fmla="*/ 47 h 115"/>
                <a:gd name="T16" fmla="*/ 91 w 136"/>
                <a:gd name="T17" fmla="*/ 40 h 115"/>
                <a:gd name="T18" fmla="*/ 56 w 136"/>
                <a:gd name="T19" fmla="*/ 0 h 115"/>
                <a:gd name="T20" fmla="*/ 19 w 136"/>
                <a:gd name="T21" fmla="*/ 25 h 115"/>
                <a:gd name="T22" fmla="*/ 2 w 136"/>
                <a:gd name="T23" fmla="*/ 32 h 115"/>
                <a:gd name="T24" fmla="*/ 35 w 136"/>
                <a:gd name="T25" fmla="*/ 39 h 115"/>
                <a:gd name="T26" fmla="*/ 30 w 136"/>
                <a:gd name="T27" fmla="*/ 33 h 115"/>
                <a:gd name="T28" fmla="*/ 35 w 136"/>
                <a:gd name="T29" fmla="*/ 28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6"/>
                  </a:cubicBezTo>
                  <a:cubicBezTo>
                    <a:pt x="0" y="37"/>
                    <a:pt x="1" y="38"/>
                    <a:pt x="2" y="39"/>
                  </a:cubicBezTo>
                  <a:cubicBezTo>
                    <a:pt x="14" y="52"/>
                    <a:pt x="14" y="52"/>
                    <a:pt x="14" y="52"/>
                  </a:cubicBezTo>
                  <a:cubicBezTo>
                    <a:pt x="14" y="91"/>
                    <a:pt x="40" y="115"/>
                    <a:pt x="78" y="115"/>
                  </a:cubicBezTo>
                  <a:cubicBezTo>
                    <a:pt x="110" y="115"/>
                    <a:pt x="136" y="81"/>
                    <a:pt x="136" y="57"/>
                  </a:cubicBezTo>
                  <a:cubicBezTo>
                    <a:pt x="136" y="46"/>
                    <a:pt x="132" y="58"/>
                    <a:pt x="123" y="63"/>
                  </a:cubicBezTo>
                  <a:cubicBezTo>
                    <a:pt x="114" y="69"/>
                    <a:pt x="89" y="73"/>
                    <a:pt x="90" y="47"/>
                  </a:cubicBezTo>
                  <a:cubicBezTo>
                    <a:pt x="90" y="45"/>
                    <a:pt x="91" y="43"/>
                    <a:pt x="91" y="40"/>
                  </a:cubicBezTo>
                  <a:cubicBezTo>
                    <a:pt x="91" y="19"/>
                    <a:pt x="77" y="0"/>
                    <a:pt x="56" y="0"/>
                  </a:cubicBezTo>
                  <a:cubicBezTo>
                    <a:pt x="37" y="0"/>
                    <a:pt x="23" y="12"/>
                    <a:pt x="19" y="25"/>
                  </a:cubicBezTo>
                  <a:cubicBezTo>
                    <a:pt x="2" y="32"/>
                    <a:pt x="2" y="32"/>
                    <a:pt x="2" y="32"/>
                  </a:cubicBezTo>
                  <a:moveTo>
                    <a:pt x="35" y="39"/>
                  </a:moveTo>
                  <a:cubicBezTo>
                    <a:pt x="32" y="39"/>
                    <a:pt x="30" y="37"/>
                    <a:pt x="30" y="33"/>
                  </a:cubicBezTo>
                  <a:cubicBezTo>
                    <a:pt x="30" y="30"/>
                    <a:pt x="32" y="28"/>
                    <a:pt x="35" y="28"/>
                  </a:cubicBezTo>
                  <a:cubicBezTo>
                    <a:pt x="38" y="28"/>
                    <a:pt x="41" y="30"/>
                    <a:pt x="41" y="33"/>
                  </a:cubicBezTo>
                  <a:cubicBezTo>
                    <a:pt x="41" y="37"/>
                    <a:pt x="38" y="39"/>
                    <a:pt x="35" y="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93">
              <a:extLst>
                <a:ext uri="{FF2B5EF4-FFF2-40B4-BE49-F238E27FC236}">
                  <a16:creationId xmlns:a16="http://schemas.microsoft.com/office/drawing/2014/main" id="{897C1D9E-6991-4B92-B1E8-DE7C0C0DEB95}"/>
                </a:ext>
              </a:extLst>
            </p:cNvPr>
            <p:cNvSpPr>
              <a:spLocks noEditPoints="1"/>
            </p:cNvSpPr>
            <p:nvPr/>
          </p:nvSpPr>
          <p:spPr bwMode="auto">
            <a:xfrm>
              <a:off x="1638" y="2494"/>
              <a:ext cx="139" cy="197"/>
            </a:xfrm>
            <a:custGeom>
              <a:avLst/>
              <a:gdLst>
                <a:gd name="T0" fmla="*/ 48 w 95"/>
                <a:gd name="T1" fmla="*/ 0 h 135"/>
                <a:gd name="T2" fmla="*/ 0 w 95"/>
                <a:gd name="T3" fmla="*/ 48 h 135"/>
                <a:gd name="T4" fmla="*/ 48 w 95"/>
                <a:gd name="T5" fmla="*/ 135 h 135"/>
                <a:gd name="T6" fmla="*/ 95 w 95"/>
                <a:gd name="T7" fmla="*/ 48 h 135"/>
                <a:gd name="T8" fmla="*/ 48 w 95"/>
                <a:gd name="T9" fmla="*/ 0 h 135"/>
                <a:gd name="T10" fmla="*/ 48 w 95"/>
                <a:gd name="T11" fmla="*/ 55 h 135"/>
                <a:gd name="T12" fmla="*/ 33 w 95"/>
                <a:gd name="T13" fmla="*/ 41 h 135"/>
                <a:gd name="T14" fmla="*/ 48 w 95"/>
                <a:gd name="T15" fmla="*/ 26 h 135"/>
                <a:gd name="T16" fmla="*/ 62 w 95"/>
                <a:gd name="T17" fmla="*/ 41 h 135"/>
                <a:gd name="T18" fmla="*/ 48 w 95"/>
                <a:gd name="T19" fmla="*/ 5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35">
                  <a:moveTo>
                    <a:pt x="48" y="0"/>
                  </a:moveTo>
                  <a:cubicBezTo>
                    <a:pt x="21" y="0"/>
                    <a:pt x="0" y="21"/>
                    <a:pt x="0" y="48"/>
                  </a:cubicBezTo>
                  <a:cubicBezTo>
                    <a:pt x="0" y="74"/>
                    <a:pt x="48" y="135"/>
                    <a:pt x="48" y="135"/>
                  </a:cubicBezTo>
                  <a:cubicBezTo>
                    <a:pt x="48" y="135"/>
                    <a:pt x="95" y="74"/>
                    <a:pt x="95" y="48"/>
                  </a:cubicBezTo>
                  <a:cubicBezTo>
                    <a:pt x="95" y="21"/>
                    <a:pt x="74" y="0"/>
                    <a:pt x="48" y="0"/>
                  </a:cubicBezTo>
                  <a:close/>
                  <a:moveTo>
                    <a:pt x="48" y="55"/>
                  </a:moveTo>
                  <a:cubicBezTo>
                    <a:pt x="39" y="55"/>
                    <a:pt x="33" y="49"/>
                    <a:pt x="33" y="41"/>
                  </a:cubicBezTo>
                  <a:cubicBezTo>
                    <a:pt x="33" y="32"/>
                    <a:pt x="39" y="26"/>
                    <a:pt x="48" y="26"/>
                  </a:cubicBezTo>
                  <a:cubicBezTo>
                    <a:pt x="56" y="26"/>
                    <a:pt x="62" y="32"/>
                    <a:pt x="62" y="41"/>
                  </a:cubicBezTo>
                  <a:cubicBezTo>
                    <a:pt x="62" y="49"/>
                    <a:pt x="56" y="55"/>
                    <a:pt x="48"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94">
              <a:extLst>
                <a:ext uri="{FF2B5EF4-FFF2-40B4-BE49-F238E27FC236}">
                  <a16:creationId xmlns:a16="http://schemas.microsoft.com/office/drawing/2014/main" id="{B8DDC84E-DEB9-4985-BA0A-91634FEEC5D3}"/>
                </a:ext>
              </a:extLst>
            </p:cNvPr>
            <p:cNvSpPr>
              <a:spLocks noEditPoints="1"/>
            </p:cNvSpPr>
            <p:nvPr/>
          </p:nvSpPr>
          <p:spPr bwMode="auto">
            <a:xfrm>
              <a:off x="2172" y="1751"/>
              <a:ext cx="103" cy="147"/>
            </a:xfrm>
            <a:custGeom>
              <a:avLst/>
              <a:gdLst>
                <a:gd name="T0" fmla="*/ 35 w 71"/>
                <a:gd name="T1" fmla="*/ 0 h 101"/>
                <a:gd name="T2" fmla="*/ 0 w 71"/>
                <a:gd name="T3" fmla="*/ 35 h 101"/>
                <a:gd name="T4" fmla="*/ 35 w 71"/>
                <a:gd name="T5" fmla="*/ 101 h 101"/>
                <a:gd name="T6" fmla="*/ 71 w 71"/>
                <a:gd name="T7" fmla="*/ 35 h 101"/>
                <a:gd name="T8" fmla="*/ 35 w 71"/>
                <a:gd name="T9" fmla="*/ 0 h 101"/>
                <a:gd name="T10" fmla="*/ 35 w 71"/>
                <a:gd name="T11" fmla="*/ 41 h 101"/>
                <a:gd name="T12" fmla="*/ 24 w 71"/>
                <a:gd name="T13" fmla="*/ 30 h 101"/>
                <a:gd name="T14" fmla="*/ 35 w 71"/>
                <a:gd name="T15" fmla="*/ 19 h 101"/>
                <a:gd name="T16" fmla="*/ 46 w 71"/>
                <a:gd name="T17" fmla="*/ 30 h 101"/>
                <a:gd name="T18" fmla="*/ 35 w 71"/>
                <a:gd name="T19"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1">
                  <a:moveTo>
                    <a:pt x="35" y="0"/>
                  </a:moveTo>
                  <a:cubicBezTo>
                    <a:pt x="16" y="0"/>
                    <a:pt x="0" y="16"/>
                    <a:pt x="0" y="35"/>
                  </a:cubicBezTo>
                  <a:cubicBezTo>
                    <a:pt x="0" y="55"/>
                    <a:pt x="35" y="101"/>
                    <a:pt x="35" y="101"/>
                  </a:cubicBezTo>
                  <a:cubicBezTo>
                    <a:pt x="35" y="101"/>
                    <a:pt x="71" y="55"/>
                    <a:pt x="71" y="35"/>
                  </a:cubicBezTo>
                  <a:cubicBezTo>
                    <a:pt x="71" y="16"/>
                    <a:pt x="55" y="0"/>
                    <a:pt x="35" y="0"/>
                  </a:cubicBezTo>
                  <a:close/>
                  <a:moveTo>
                    <a:pt x="35" y="41"/>
                  </a:moveTo>
                  <a:cubicBezTo>
                    <a:pt x="29" y="41"/>
                    <a:pt x="24" y="36"/>
                    <a:pt x="24" y="30"/>
                  </a:cubicBezTo>
                  <a:cubicBezTo>
                    <a:pt x="24" y="24"/>
                    <a:pt x="29" y="19"/>
                    <a:pt x="35" y="19"/>
                  </a:cubicBezTo>
                  <a:cubicBezTo>
                    <a:pt x="41" y="19"/>
                    <a:pt x="46" y="24"/>
                    <a:pt x="46" y="30"/>
                  </a:cubicBezTo>
                  <a:cubicBezTo>
                    <a:pt x="46" y="36"/>
                    <a:pt x="41" y="41"/>
                    <a:pt x="3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95">
              <a:extLst>
                <a:ext uri="{FF2B5EF4-FFF2-40B4-BE49-F238E27FC236}">
                  <a16:creationId xmlns:a16="http://schemas.microsoft.com/office/drawing/2014/main" id="{112D6F29-31FB-4F68-8C41-BCBAF552E057}"/>
                </a:ext>
              </a:extLst>
            </p:cNvPr>
            <p:cNvSpPr>
              <a:spLocks/>
            </p:cNvSpPr>
            <p:nvPr/>
          </p:nvSpPr>
          <p:spPr bwMode="auto">
            <a:xfrm>
              <a:off x="1825" y="1121"/>
              <a:ext cx="76" cy="62"/>
            </a:xfrm>
            <a:custGeom>
              <a:avLst/>
              <a:gdLst>
                <a:gd name="T0" fmla="*/ 11 w 52"/>
                <a:gd name="T1" fmla="*/ 42 h 42"/>
                <a:gd name="T2" fmla="*/ 0 w 52"/>
                <a:gd name="T3" fmla="*/ 0 h 42"/>
                <a:gd name="T4" fmla="*/ 6 w 52"/>
                <a:gd name="T5" fmla="*/ 0 h 42"/>
                <a:gd name="T6" fmla="*/ 11 w 52"/>
                <a:gd name="T7" fmla="*/ 21 h 42"/>
                <a:gd name="T8" fmla="*/ 14 w 52"/>
                <a:gd name="T9" fmla="*/ 36 h 42"/>
                <a:gd name="T10" fmla="*/ 14 w 52"/>
                <a:gd name="T11" fmla="*/ 36 h 42"/>
                <a:gd name="T12" fmla="*/ 18 w 52"/>
                <a:gd name="T13" fmla="*/ 21 h 42"/>
                <a:gd name="T14" fmla="*/ 24 w 52"/>
                <a:gd name="T15" fmla="*/ 0 h 42"/>
                <a:gd name="T16" fmla="*/ 29 w 52"/>
                <a:gd name="T17" fmla="*/ 0 h 42"/>
                <a:gd name="T18" fmla="*/ 35 w 52"/>
                <a:gd name="T19" fmla="*/ 21 h 42"/>
                <a:gd name="T20" fmla="*/ 38 w 52"/>
                <a:gd name="T21" fmla="*/ 36 h 42"/>
                <a:gd name="T22" fmla="*/ 38 w 52"/>
                <a:gd name="T23" fmla="*/ 36 h 42"/>
                <a:gd name="T24" fmla="*/ 41 w 52"/>
                <a:gd name="T25" fmla="*/ 21 h 42"/>
                <a:gd name="T26" fmla="*/ 47 w 52"/>
                <a:gd name="T27" fmla="*/ 0 h 42"/>
                <a:gd name="T28" fmla="*/ 52 w 52"/>
                <a:gd name="T29" fmla="*/ 0 h 42"/>
                <a:gd name="T30" fmla="*/ 40 w 52"/>
                <a:gd name="T31" fmla="*/ 42 h 42"/>
                <a:gd name="T32" fmla="*/ 35 w 52"/>
                <a:gd name="T33" fmla="*/ 42 h 42"/>
                <a:gd name="T34" fmla="*/ 29 w 52"/>
                <a:gd name="T35" fmla="*/ 20 h 42"/>
                <a:gd name="T36" fmla="*/ 26 w 52"/>
                <a:gd name="T37" fmla="*/ 6 h 42"/>
                <a:gd name="T38" fmla="*/ 26 w 52"/>
                <a:gd name="T39" fmla="*/ 6 h 42"/>
                <a:gd name="T40" fmla="*/ 23 w 52"/>
                <a:gd name="T41" fmla="*/ 20 h 42"/>
                <a:gd name="T42" fmla="*/ 17 w 52"/>
                <a:gd name="T43" fmla="*/ 42 h 42"/>
                <a:gd name="T44" fmla="*/ 11 w 52"/>
                <a:gd name="T4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2">
                  <a:moveTo>
                    <a:pt x="11" y="42"/>
                  </a:moveTo>
                  <a:cubicBezTo>
                    <a:pt x="0" y="0"/>
                    <a:pt x="0" y="0"/>
                    <a:pt x="0" y="0"/>
                  </a:cubicBezTo>
                  <a:cubicBezTo>
                    <a:pt x="6" y="0"/>
                    <a:pt x="6" y="0"/>
                    <a:pt x="6" y="0"/>
                  </a:cubicBezTo>
                  <a:cubicBezTo>
                    <a:pt x="11" y="21"/>
                    <a:pt x="11" y="21"/>
                    <a:pt x="11" y="21"/>
                  </a:cubicBezTo>
                  <a:cubicBezTo>
                    <a:pt x="12" y="27"/>
                    <a:pt x="14" y="32"/>
                    <a:pt x="14" y="36"/>
                  </a:cubicBezTo>
                  <a:cubicBezTo>
                    <a:pt x="14" y="36"/>
                    <a:pt x="14" y="36"/>
                    <a:pt x="14" y="36"/>
                  </a:cubicBezTo>
                  <a:cubicBezTo>
                    <a:pt x="15" y="32"/>
                    <a:pt x="16" y="27"/>
                    <a:pt x="18" y="21"/>
                  </a:cubicBezTo>
                  <a:cubicBezTo>
                    <a:pt x="24" y="0"/>
                    <a:pt x="24" y="0"/>
                    <a:pt x="24" y="0"/>
                  </a:cubicBezTo>
                  <a:cubicBezTo>
                    <a:pt x="29" y="0"/>
                    <a:pt x="29" y="0"/>
                    <a:pt x="29" y="0"/>
                  </a:cubicBezTo>
                  <a:cubicBezTo>
                    <a:pt x="35" y="21"/>
                    <a:pt x="35" y="21"/>
                    <a:pt x="35" y="21"/>
                  </a:cubicBezTo>
                  <a:cubicBezTo>
                    <a:pt x="36" y="26"/>
                    <a:pt x="37" y="31"/>
                    <a:pt x="38" y="36"/>
                  </a:cubicBezTo>
                  <a:cubicBezTo>
                    <a:pt x="38" y="36"/>
                    <a:pt x="38" y="36"/>
                    <a:pt x="38" y="36"/>
                  </a:cubicBezTo>
                  <a:cubicBezTo>
                    <a:pt x="39" y="31"/>
                    <a:pt x="40" y="27"/>
                    <a:pt x="41" y="21"/>
                  </a:cubicBezTo>
                  <a:cubicBezTo>
                    <a:pt x="47" y="0"/>
                    <a:pt x="47" y="0"/>
                    <a:pt x="47" y="0"/>
                  </a:cubicBezTo>
                  <a:cubicBezTo>
                    <a:pt x="52" y="0"/>
                    <a:pt x="52" y="0"/>
                    <a:pt x="52" y="0"/>
                  </a:cubicBezTo>
                  <a:cubicBezTo>
                    <a:pt x="40" y="42"/>
                    <a:pt x="40" y="42"/>
                    <a:pt x="40" y="42"/>
                  </a:cubicBezTo>
                  <a:cubicBezTo>
                    <a:pt x="35" y="42"/>
                    <a:pt x="35" y="42"/>
                    <a:pt x="35" y="42"/>
                  </a:cubicBezTo>
                  <a:cubicBezTo>
                    <a:pt x="29" y="20"/>
                    <a:pt x="29" y="20"/>
                    <a:pt x="29" y="20"/>
                  </a:cubicBezTo>
                  <a:cubicBezTo>
                    <a:pt x="28" y="15"/>
                    <a:pt x="27" y="11"/>
                    <a:pt x="26" y="6"/>
                  </a:cubicBezTo>
                  <a:cubicBezTo>
                    <a:pt x="26" y="6"/>
                    <a:pt x="26" y="6"/>
                    <a:pt x="26" y="6"/>
                  </a:cubicBezTo>
                  <a:cubicBezTo>
                    <a:pt x="26" y="10"/>
                    <a:pt x="25" y="15"/>
                    <a:pt x="23" y="20"/>
                  </a:cubicBezTo>
                  <a:cubicBezTo>
                    <a:pt x="17" y="42"/>
                    <a:pt x="17" y="42"/>
                    <a:pt x="17" y="42"/>
                  </a:cubicBezTo>
                  <a:lnTo>
                    <a:pt x="1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96">
              <a:extLst>
                <a:ext uri="{FF2B5EF4-FFF2-40B4-BE49-F238E27FC236}">
                  <a16:creationId xmlns:a16="http://schemas.microsoft.com/office/drawing/2014/main" id="{5D1D4F23-F461-4091-97AC-FA0984E2107F}"/>
                </a:ext>
              </a:extLst>
            </p:cNvPr>
            <p:cNvSpPr>
              <a:spLocks/>
            </p:cNvSpPr>
            <p:nvPr/>
          </p:nvSpPr>
          <p:spPr bwMode="auto">
            <a:xfrm>
              <a:off x="1906" y="1121"/>
              <a:ext cx="76" cy="62"/>
            </a:xfrm>
            <a:custGeom>
              <a:avLst/>
              <a:gdLst>
                <a:gd name="T0" fmla="*/ 11 w 52"/>
                <a:gd name="T1" fmla="*/ 42 h 42"/>
                <a:gd name="T2" fmla="*/ 0 w 52"/>
                <a:gd name="T3" fmla="*/ 0 h 42"/>
                <a:gd name="T4" fmla="*/ 6 w 52"/>
                <a:gd name="T5" fmla="*/ 0 h 42"/>
                <a:gd name="T6" fmla="*/ 11 w 52"/>
                <a:gd name="T7" fmla="*/ 21 h 42"/>
                <a:gd name="T8" fmla="*/ 14 w 52"/>
                <a:gd name="T9" fmla="*/ 36 h 42"/>
                <a:gd name="T10" fmla="*/ 14 w 52"/>
                <a:gd name="T11" fmla="*/ 36 h 42"/>
                <a:gd name="T12" fmla="*/ 17 w 52"/>
                <a:gd name="T13" fmla="*/ 21 h 42"/>
                <a:gd name="T14" fmla="*/ 23 w 52"/>
                <a:gd name="T15" fmla="*/ 0 h 42"/>
                <a:gd name="T16" fmla="*/ 29 w 52"/>
                <a:gd name="T17" fmla="*/ 0 h 42"/>
                <a:gd name="T18" fmla="*/ 34 w 52"/>
                <a:gd name="T19" fmla="*/ 21 h 42"/>
                <a:gd name="T20" fmla="*/ 37 w 52"/>
                <a:gd name="T21" fmla="*/ 36 h 42"/>
                <a:gd name="T22" fmla="*/ 37 w 52"/>
                <a:gd name="T23" fmla="*/ 36 h 42"/>
                <a:gd name="T24" fmla="*/ 41 w 52"/>
                <a:gd name="T25" fmla="*/ 21 h 42"/>
                <a:gd name="T26" fmla="*/ 46 w 52"/>
                <a:gd name="T27" fmla="*/ 0 h 42"/>
                <a:gd name="T28" fmla="*/ 52 w 52"/>
                <a:gd name="T29" fmla="*/ 0 h 42"/>
                <a:gd name="T30" fmla="*/ 40 w 52"/>
                <a:gd name="T31" fmla="*/ 42 h 42"/>
                <a:gd name="T32" fmla="*/ 34 w 52"/>
                <a:gd name="T33" fmla="*/ 42 h 42"/>
                <a:gd name="T34" fmla="*/ 29 w 52"/>
                <a:gd name="T35" fmla="*/ 20 h 42"/>
                <a:gd name="T36" fmla="*/ 26 w 52"/>
                <a:gd name="T37" fmla="*/ 6 h 42"/>
                <a:gd name="T38" fmla="*/ 26 w 52"/>
                <a:gd name="T39" fmla="*/ 6 h 42"/>
                <a:gd name="T40" fmla="*/ 22 w 52"/>
                <a:gd name="T41" fmla="*/ 20 h 42"/>
                <a:gd name="T42" fmla="*/ 16 w 52"/>
                <a:gd name="T43" fmla="*/ 42 h 42"/>
                <a:gd name="T44" fmla="*/ 11 w 52"/>
                <a:gd name="T4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2">
                  <a:moveTo>
                    <a:pt x="11" y="42"/>
                  </a:moveTo>
                  <a:cubicBezTo>
                    <a:pt x="0" y="0"/>
                    <a:pt x="0" y="0"/>
                    <a:pt x="0" y="0"/>
                  </a:cubicBezTo>
                  <a:cubicBezTo>
                    <a:pt x="6" y="0"/>
                    <a:pt x="6" y="0"/>
                    <a:pt x="6" y="0"/>
                  </a:cubicBezTo>
                  <a:cubicBezTo>
                    <a:pt x="11" y="21"/>
                    <a:pt x="11" y="21"/>
                    <a:pt x="11" y="21"/>
                  </a:cubicBezTo>
                  <a:cubicBezTo>
                    <a:pt x="12" y="27"/>
                    <a:pt x="13" y="32"/>
                    <a:pt x="14" y="36"/>
                  </a:cubicBezTo>
                  <a:cubicBezTo>
                    <a:pt x="14" y="36"/>
                    <a:pt x="14" y="36"/>
                    <a:pt x="14" y="36"/>
                  </a:cubicBezTo>
                  <a:cubicBezTo>
                    <a:pt x="15" y="32"/>
                    <a:pt x="16" y="27"/>
                    <a:pt x="17" y="21"/>
                  </a:cubicBezTo>
                  <a:cubicBezTo>
                    <a:pt x="23" y="0"/>
                    <a:pt x="23" y="0"/>
                    <a:pt x="23" y="0"/>
                  </a:cubicBezTo>
                  <a:cubicBezTo>
                    <a:pt x="29" y="0"/>
                    <a:pt x="29" y="0"/>
                    <a:pt x="29" y="0"/>
                  </a:cubicBezTo>
                  <a:cubicBezTo>
                    <a:pt x="34" y="21"/>
                    <a:pt x="34" y="21"/>
                    <a:pt x="34" y="21"/>
                  </a:cubicBezTo>
                  <a:cubicBezTo>
                    <a:pt x="35" y="26"/>
                    <a:pt x="36" y="31"/>
                    <a:pt x="37" y="36"/>
                  </a:cubicBezTo>
                  <a:cubicBezTo>
                    <a:pt x="37" y="36"/>
                    <a:pt x="37" y="36"/>
                    <a:pt x="37" y="36"/>
                  </a:cubicBezTo>
                  <a:cubicBezTo>
                    <a:pt x="38" y="31"/>
                    <a:pt x="39" y="27"/>
                    <a:pt x="41" y="21"/>
                  </a:cubicBezTo>
                  <a:cubicBezTo>
                    <a:pt x="46" y="0"/>
                    <a:pt x="46" y="0"/>
                    <a:pt x="46" y="0"/>
                  </a:cubicBezTo>
                  <a:cubicBezTo>
                    <a:pt x="52" y="0"/>
                    <a:pt x="52" y="0"/>
                    <a:pt x="52" y="0"/>
                  </a:cubicBezTo>
                  <a:cubicBezTo>
                    <a:pt x="40" y="42"/>
                    <a:pt x="40" y="42"/>
                    <a:pt x="40" y="42"/>
                  </a:cubicBezTo>
                  <a:cubicBezTo>
                    <a:pt x="34" y="42"/>
                    <a:pt x="34" y="42"/>
                    <a:pt x="34" y="42"/>
                  </a:cubicBezTo>
                  <a:cubicBezTo>
                    <a:pt x="29" y="20"/>
                    <a:pt x="29" y="20"/>
                    <a:pt x="29" y="20"/>
                  </a:cubicBezTo>
                  <a:cubicBezTo>
                    <a:pt x="27" y="15"/>
                    <a:pt x="26" y="11"/>
                    <a:pt x="26" y="6"/>
                  </a:cubicBezTo>
                  <a:cubicBezTo>
                    <a:pt x="26" y="6"/>
                    <a:pt x="26" y="6"/>
                    <a:pt x="26" y="6"/>
                  </a:cubicBezTo>
                  <a:cubicBezTo>
                    <a:pt x="25" y="10"/>
                    <a:pt x="24" y="15"/>
                    <a:pt x="22" y="20"/>
                  </a:cubicBezTo>
                  <a:cubicBezTo>
                    <a:pt x="16" y="42"/>
                    <a:pt x="16" y="42"/>
                    <a:pt x="16" y="42"/>
                  </a:cubicBezTo>
                  <a:lnTo>
                    <a:pt x="1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97">
              <a:extLst>
                <a:ext uri="{FF2B5EF4-FFF2-40B4-BE49-F238E27FC236}">
                  <a16:creationId xmlns:a16="http://schemas.microsoft.com/office/drawing/2014/main" id="{EE6EF369-56C5-4812-9FF5-357DD6E86494}"/>
                </a:ext>
              </a:extLst>
            </p:cNvPr>
            <p:cNvSpPr>
              <a:spLocks/>
            </p:cNvSpPr>
            <p:nvPr/>
          </p:nvSpPr>
          <p:spPr bwMode="auto">
            <a:xfrm>
              <a:off x="1984" y="1121"/>
              <a:ext cx="76" cy="62"/>
            </a:xfrm>
            <a:custGeom>
              <a:avLst/>
              <a:gdLst>
                <a:gd name="T0" fmla="*/ 11 w 52"/>
                <a:gd name="T1" fmla="*/ 42 h 42"/>
                <a:gd name="T2" fmla="*/ 0 w 52"/>
                <a:gd name="T3" fmla="*/ 0 h 42"/>
                <a:gd name="T4" fmla="*/ 6 w 52"/>
                <a:gd name="T5" fmla="*/ 0 h 42"/>
                <a:gd name="T6" fmla="*/ 11 w 52"/>
                <a:gd name="T7" fmla="*/ 21 h 42"/>
                <a:gd name="T8" fmla="*/ 14 w 52"/>
                <a:gd name="T9" fmla="*/ 36 h 42"/>
                <a:gd name="T10" fmla="*/ 15 w 52"/>
                <a:gd name="T11" fmla="*/ 36 h 42"/>
                <a:gd name="T12" fmla="*/ 18 w 52"/>
                <a:gd name="T13" fmla="*/ 21 h 42"/>
                <a:gd name="T14" fmla="*/ 24 w 52"/>
                <a:gd name="T15" fmla="*/ 0 h 42"/>
                <a:gd name="T16" fmla="*/ 29 w 52"/>
                <a:gd name="T17" fmla="*/ 0 h 42"/>
                <a:gd name="T18" fmla="*/ 35 w 52"/>
                <a:gd name="T19" fmla="*/ 21 h 42"/>
                <a:gd name="T20" fmla="*/ 38 w 52"/>
                <a:gd name="T21" fmla="*/ 36 h 42"/>
                <a:gd name="T22" fmla="*/ 38 w 52"/>
                <a:gd name="T23" fmla="*/ 36 h 42"/>
                <a:gd name="T24" fmla="*/ 41 w 52"/>
                <a:gd name="T25" fmla="*/ 21 h 42"/>
                <a:gd name="T26" fmla="*/ 47 w 52"/>
                <a:gd name="T27" fmla="*/ 0 h 42"/>
                <a:gd name="T28" fmla="*/ 52 w 52"/>
                <a:gd name="T29" fmla="*/ 0 h 42"/>
                <a:gd name="T30" fmla="*/ 40 w 52"/>
                <a:gd name="T31" fmla="*/ 42 h 42"/>
                <a:gd name="T32" fmla="*/ 35 w 52"/>
                <a:gd name="T33" fmla="*/ 42 h 42"/>
                <a:gd name="T34" fmla="*/ 29 w 52"/>
                <a:gd name="T35" fmla="*/ 20 h 42"/>
                <a:gd name="T36" fmla="*/ 26 w 52"/>
                <a:gd name="T37" fmla="*/ 6 h 42"/>
                <a:gd name="T38" fmla="*/ 26 w 52"/>
                <a:gd name="T39" fmla="*/ 6 h 42"/>
                <a:gd name="T40" fmla="*/ 23 w 52"/>
                <a:gd name="T41" fmla="*/ 20 h 42"/>
                <a:gd name="T42" fmla="*/ 17 w 52"/>
                <a:gd name="T43" fmla="*/ 42 h 42"/>
                <a:gd name="T44" fmla="*/ 11 w 52"/>
                <a:gd name="T4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2">
                  <a:moveTo>
                    <a:pt x="11" y="42"/>
                  </a:moveTo>
                  <a:cubicBezTo>
                    <a:pt x="0" y="0"/>
                    <a:pt x="0" y="0"/>
                    <a:pt x="0" y="0"/>
                  </a:cubicBezTo>
                  <a:cubicBezTo>
                    <a:pt x="6" y="0"/>
                    <a:pt x="6" y="0"/>
                    <a:pt x="6" y="0"/>
                  </a:cubicBezTo>
                  <a:cubicBezTo>
                    <a:pt x="11" y="21"/>
                    <a:pt x="11" y="21"/>
                    <a:pt x="11" y="21"/>
                  </a:cubicBezTo>
                  <a:cubicBezTo>
                    <a:pt x="12" y="27"/>
                    <a:pt x="14" y="32"/>
                    <a:pt x="14" y="36"/>
                  </a:cubicBezTo>
                  <a:cubicBezTo>
                    <a:pt x="15" y="36"/>
                    <a:pt x="15" y="36"/>
                    <a:pt x="15" y="36"/>
                  </a:cubicBezTo>
                  <a:cubicBezTo>
                    <a:pt x="15" y="32"/>
                    <a:pt x="17" y="27"/>
                    <a:pt x="18" y="21"/>
                  </a:cubicBezTo>
                  <a:cubicBezTo>
                    <a:pt x="24" y="0"/>
                    <a:pt x="24" y="0"/>
                    <a:pt x="24" y="0"/>
                  </a:cubicBezTo>
                  <a:cubicBezTo>
                    <a:pt x="29" y="0"/>
                    <a:pt x="29" y="0"/>
                    <a:pt x="29" y="0"/>
                  </a:cubicBezTo>
                  <a:cubicBezTo>
                    <a:pt x="35" y="21"/>
                    <a:pt x="35" y="21"/>
                    <a:pt x="35" y="21"/>
                  </a:cubicBezTo>
                  <a:cubicBezTo>
                    <a:pt x="36" y="26"/>
                    <a:pt x="37" y="31"/>
                    <a:pt x="38" y="36"/>
                  </a:cubicBezTo>
                  <a:cubicBezTo>
                    <a:pt x="38" y="36"/>
                    <a:pt x="38" y="36"/>
                    <a:pt x="38" y="36"/>
                  </a:cubicBezTo>
                  <a:cubicBezTo>
                    <a:pt x="39" y="31"/>
                    <a:pt x="40" y="27"/>
                    <a:pt x="41" y="21"/>
                  </a:cubicBezTo>
                  <a:cubicBezTo>
                    <a:pt x="47" y="0"/>
                    <a:pt x="47" y="0"/>
                    <a:pt x="47" y="0"/>
                  </a:cubicBezTo>
                  <a:cubicBezTo>
                    <a:pt x="52" y="0"/>
                    <a:pt x="52" y="0"/>
                    <a:pt x="52" y="0"/>
                  </a:cubicBezTo>
                  <a:cubicBezTo>
                    <a:pt x="40" y="42"/>
                    <a:pt x="40" y="42"/>
                    <a:pt x="40" y="42"/>
                  </a:cubicBezTo>
                  <a:cubicBezTo>
                    <a:pt x="35" y="42"/>
                    <a:pt x="35" y="42"/>
                    <a:pt x="35" y="42"/>
                  </a:cubicBezTo>
                  <a:cubicBezTo>
                    <a:pt x="29" y="20"/>
                    <a:pt x="29" y="20"/>
                    <a:pt x="29" y="20"/>
                  </a:cubicBezTo>
                  <a:cubicBezTo>
                    <a:pt x="28" y="15"/>
                    <a:pt x="27" y="11"/>
                    <a:pt x="26" y="6"/>
                  </a:cubicBezTo>
                  <a:cubicBezTo>
                    <a:pt x="26" y="6"/>
                    <a:pt x="26" y="6"/>
                    <a:pt x="26" y="6"/>
                  </a:cubicBezTo>
                  <a:cubicBezTo>
                    <a:pt x="26" y="10"/>
                    <a:pt x="25" y="15"/>
                    <a:pt x="23" y="20"/>
                  </a:cubicBezTo>
                  <a:cubicBezTo>
                    <a:pt x="17" y="42"/>
                    <a:pt x="17" y="42"/>
                    <a:pt x="17" y="42"/>
                  </a:cubicBezTo>
                  <a:lnTo>
                    <a:pt x="1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98">
              <a:extLst>
                <a:ext uri="{FF2B5EF4-FFF2-40B4-BE49-F238E27FC236}">
                  <a16:creationId xmlns:a16="http://schemas.microsoft.com/office/drawing/2014/main" id="{6AD109BB-4508-4D13-B361-FC9759917B94}"/>
                </a:ext>
              </a:extLst>
            </p:cNvPr>
            <p:cNvSpPr>
              <a:spLocks/>
            </p:cNvSpPr>
            <p:nvPr/>
          </p:nvSpPr>
          <p:spPr bwMode="auto">
            <a:xfrm>
              <a:off x="1550" y="3092"/>
              <a:ext cx="16" cy="33"/>
            </a:xfrm>
            <a:custGeom>
              <a:avLst/>
              <a:gdLst>
                <a:gd name="T0" fmla="*/ 5 w 11"/>
                <a:gd name="T1" fmla="*/ 18 h 23"/>
                <a:gd name="T2" fmla="*/ 0 w 11"/>
                <a:gd name="T3" fmla="*/ 9 h 23"/>
                <a:gd name="T4" fmla="*/ 0 w 11"/>
                <a:gd name="T5" fmla="*/ 15 h 23"/>
                <a:gd name="T6" fmla="*/ 1 w 11"/>
                <a:gd name="T7" fmla="*/ 23 h 23"/>
                <a:gd name="T8" fmla="*/ 5 w 11"/>
                <a:gd name="T9" fmla="*/ 18 h 23"/>
              </a:gdLst>
              <a:ahLst/>
              <a:cxnLst>
                <a:cxn ang="0">
                  <a:pos x="T0" y="T1"/>
                </a:cxn>
                <a:cxn ang="0">
                  <a:pos x="T2" y="T3"/>
                </a:cxn>
                <a:cxn ang="0">
                  <a:pos x="T4" y="T5"/>
                </a:cxn>
                <a:cxn ang="0">
                  <a:pos x="T6" y="T7"/>
                </a:cxn>
                <a:cxn ang="0">
                  <a:pos x="T8" y="T9"/>
                </a:cxn>
              </a:cxnLst>
              <a:rect l="0" t="0" r="r" b="b"/>
              <a:pathLst>
                <a:path w="11" h="23">
                  <a:moveTo>
                    <a:pt x="5" y="18"/>
                  </a:moveTo>
                  <a:cubicBezTo>
                    <a:pt x="11" y="4"/>
                    <a:pt x="1" y="0"/>
                    <a:pt x="0" y="9"/>
                  </a:cubicBezTo>
                  <a:cubicBezTo>
                    <a:pt x="0" y="11"/>
                    <a:pt x="0" y="13"/>
                    <a:pt x="0" y="15"/>
                  </a:cubicBezTo>
                  <a:cubicBezTo>
                    <a:pt x="0" y="18"/>
                    <a:pt x="1" y="20"/>
                    <a:pt x="1" y="23"/>
                  </a:cubicBezTo>
                  <a:cubicBezTo>
                    <a:pt x="3" y="21"/>
                    <a:pt x="4" y="20"/>
                    <a:pt x="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99">
              <a:extLst>
                <a:ext uri="{FF2B5EF4-FFF2-40B4-BE49-F238E27FC236}">
                  <a16:creationId xmlns:a16="http://schemas.microsoft.com/office/drawing/2014/main" id="{E55628B4-A76A-4124-BDCB-30B0111C2182}"/>
                </a:ext>
              </a:extLst>
            </p:cNvPr>
            <p:cNvSpPr>
              <a:spLocks/>
            </p:cNvSpPr>
            <p:nvPr/>
          </p:nvSpPr>
          <p:spPr bwMode="auto">
            <a:xfrm>
              <a:off x="1509" y="3112"/>
              <a:ext cx="12" cy="16"/>
            </a:xfrm>
            <a:custGeom>
              <a:avLst/>
              <a:gdLst>
                <a:gd name="T0" fmla="*/ 4 w 8"/>
                <a:gd name="T1" fmla="*/ 8 h 11"/>
                <a:gd name="T2" fmla="*/ 8 w 8"/>
                <a:gd name="T3" fmla="*/ 11 h 11"/>
                <a:gd name="T4" fmla="*/ 1 w 8"/>
                <a:gd name="T5" fmla="*/ 0 h 11"/>
                <a:gd name="T6" fmla="*/ 4 w 8"/>
                <a:gd name="T7" fmla="*/ 8 h 11"/>
              </a:gdLst>
              <a:ahLst/>
              <a:cxnLst>
                <a:cxn ang="0">
                  <a:pos x="T0" y="T1"/>
                </a:cxn>
                <a:cxn ang="0">
                  <a:pos x="T2" y="T3"/>
                </a:cxn>
                <a:cxn ang="0">
                  <a:pos x="T4" y="T5"/>
                </a:cxn>
                <a:cxn ang="0">
                  <a:pos x="T6" y="T7"/>
                </a:cxn>
              </a:cxnLst>
              <a:rect l="0" t="0" r="r" b="b"/>
              <a:pathLst>
                <a:path w="8" h="11">
                  <a:moveTo>
                    <a:pt x="4" y="8"/>
                  </a:moveTo>
                  <a:cubicBezTo>
                    <a:pt x="5" y="9"/>
                    <a:pt x="7" y="10"/>
                    <a:pt x="8" y="11"/>
                  </a:cubicBezTo>
                  <a:cubicBezTo>
                    <a:pt x="6" y="7"/>
                    <a:pt x="4" y="3"/>
                    <a:pt x="1" y="0"/>
                  </a:cubicBezTo>
                  <a:cubicBezTo>
                    <a:pt x="0" y="4"/>
                    <a:pt x="1" y="7"/>
                    <a:pt x="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00">
              <a:extLst>
                <a:ext uri="{FF2B5EF4-FFF2-40B4-BE49-F238E27FC236}">
                  <a16:creationId xmlns:a16="http://schemas.microsoft.com/office/drawing/2014/main" id="{37F32B79-43FF-47F9-9AFF-C87E7A0B1411}"/>
                </a:ext>
              </a:extLst>
            </p:cNvPr>
            <p:cNvSpPr>
              <a:spLocks/>
            </p:cNvSpPr>
            <p:nvPr/>
          </p:nvSpPr>
          <p:spPr bwMode="auto">
            <a:xfrm>
              <a:off x="1577" y="3133"/>
              <a:ext cx="27" cy="19"/>
            </a:xfrm>
            <a:custGeom>
              <a:avLst/>
              <a:gdLst>
                <a:gd name="T0" fmla="*/ 5 w 19"/>
                <a:gd name="T1" fmla="*/ 13 h 13"/>
                <a:gd name="T2" fmla="*/ 11 w 19"/>
                <a:gd name="T3" fmla="*/ 12 h 13"/>
                <a:gd name="T4" fmla="*/ 13 w 19"/>
                <a:gd name="T5" fmla="*/ 0 h 13"/>
                <a:gd name="T6" fmla="*/ 0 w 19"/>
                <a:gd name="T7" fmla="*/ 13 h 13"/>
                <a:gd name="T8" fmla="*/ 5 w 19"/>
                <a:gd name="T9" fmla="*/ 13 h 13"/>
              </a:gdLst>
              <a:ahLst/>
              <a:cxnLst>
                <a:cxn ang="0">
                  <a:pos x="T0" y="T1"/>
                </a:cxn>
                <a:cxn ang="0">
                  <a:pos x="T2" y="T3"/>
                </a:cxn>
                <a:cxn ang="0">
                  <a:pos x="T4" y="T5"/>
                </a:cxn>
                <a:cxn ang="0">
                  <a:pos x="T6" y="T7"/>
                </a:cxn>
                <a:cxn ang="0">
                  <a:pos x="T8" y="T9"/>
                </a:cxn>
              </a:cxnLst>
              <a:rect l="0" t="0" r="r" b="b"/>
              <a:pathLst>
                <a:path w="19" h="13">
                  <a:moveTo>
                    <a:pt x="5" y="13"/>
                  </a:moveTo>
                  <a:cubicBezTo>
                    <a:pt x="7" y="13"/>
                    <a:pt x="9" y="13"/>
                    <a:pt x="11" y="12"/>
                  </a:cubicBezTo>
                  <a:cubicBezTo>
                    <a:pt x="18" y="8"/>
                    <a:pt x="19" y="4"/>
                    <a:pt x="13" y="0"/>
                  </a:cubicBezTo>
                  <a:cubicBezTo>
                    <a:pt x="7" y="0"/>
                    <a:pt x="3" y="6"/>
                    <a:pt x="0" y="13"/>
                  </a:cubicBezTo>
                  <a:cubicBezTo>
                    <a:pt x="1" y="13"/>
                    <a:pt x="3" y="13"/>
                    <a:pt x="5"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01">
              <a:extLst>
                <a:ext uri="{FF2B5EF4-FFF2-40B4-BE49-F238E27FC236}">
                  <a16:creationId xmlns:a16="http://schemas.microsoft.com/office/drawing/2014/main" id="{04C42329-CEA4-4799-B1D8-9D6552A354C3}"/>
                </a:ext>
              </a:extLst>
            </p:cNvPr>
            <p:cNvSpPr>
              <a:spLocks/>
            </p:cNvSpPr>
            <p:nvPr/>
          </p:nvSpPr>
          <p:spPr bwMode="auto">
            <a:xfrm>
              <a:off x="1534" y="3135"/>
              <a:ext cx="34" cy="84"/>
            </a:xfrm>
            <a:custGeom>
              <a:avLst/>
              <a:gdLst>
                <a:gd name="T0" fmla="*/ 23 w 23"/>
                <a:gd name="T1" fmla="*/ 14 h 57"/>
                <a:gd name="T2" fmla="*/ 13 w 23"/>
                <a:gd name="T3" fmla="*/ 7 h 57"/>
                <a:gd name="T4" fmla="*/ 9 w 23"/>
                <a:gd name="T5" fmla="*/ 0 h 57"/>
                <a:gd name="T6" fmla="*/ 0 w 23"/>
                <a:gd name="T7" fmla="*/ 3 h 57"/>
                <a:gd name="T8" fmla="*/ 8 w 23"/>
                <a:gd name="T9" fmla="*/ 55 h 57"/>
                <a:gd name="T10" fmla="*/ 7 w 23"/>
                <a:gd name="T11" fmla="*/ 57 h 57"/>
                <a:gd name="T12" fmla="*/ 14 w 23"/>
                <a:gd name="T13" fmla="*/ 57 h 57"/>
                <a:gd name="T14" fmla="*/ 23 w 23"/>
                <a:gd name="T15" fmla="*/ 57 h 57"/>
                <a:gd name="T16" fmla="*/ 23 w 23"/>
                <a:gd name="T17"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7">
                  <a:moveTo>
                    <a:pt x="23" y="14"/>
                  </a:moveTo>
                  <a:cubicBezTo>
                    <a:pt x="19" y="12"/>
                    <a:pt x="16" y="10"/>
                    <a:pt x="13" y="7"/>
                  </a:cubicBezTo>
                  <a:cubicBezTo>
                    <a:pt x="12" y="6"/>
                    <a:pt x="10" y="3"/>
                    <a:pt x="9" y="0"/>
                  </a:cubicBezTo>
                  <a:cubicBezTo>
                    <a:pt x="6" y="2"/>
                    <a:pt x="3" y="3"/>
                    <a:pt x="0" y="3"/>
                  </a:cubicBezTo>
                  <a:cubicBezTo>
                    <a:pt x="5" y="20"/>
                    <a:pt x="7" y="38"/>
                    <a:pt x="8" y="55"/>
                  </a:cubicBezTo>
                  <a:cubicBezTo>
                    <a:pt x="8" y="56"/>
                    <a:pt x="8" y="57"/>
                    <a:pt x="7" y="57"/>
                  </a:cubicBezTo>
                  <a:cubicBezTo>
                    <a:pt x="14" y="57"/>
                    <a:pt x="14" y="57"/>
                    <a:pt x="14" y="57"/>
                  </a:cubicBezTo>
                  <a:cubicBezTo>
                    <a:pt x="23" y="57"/>
                    <a:pt x="23" y="57"/>
                    <a:pt x="23" y="57"/>
                  </a:cubicBezTo>
                  <a:cubicBezTo>
                    <a:pt x="19" y="43"/>
                    <a:pt x="18" y="28"/>
                    <a:pt x="23"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02">
              <a:extLst>
                <a:ext uri="{FF2B5EF4-FFF2-40B4-BE49-F238E27FC236}">
                  <a16:creationId xmlns:a16="http://schemas.microsoft.com/office/drawing/2014/main" id="{7BC15AB0-2ECF-4E9A-9FAF-E796AE9B5178}"/>
                </a:ext>
              </a:extLst>
            </p:cNvPr>
            <p:cNvSpPr>
              <a:spLocks/>
            </p:cNvSpPr>
            <p:nvPr/>
          </p:nvSpPr>
          <p:spPr bwMode="auto">
            <a:xfrm>
              <a:off x="1439" y="3017"/>
              <a:ext cx="233" cy="203"/>
            </a:xfrm>
            <a:custGeom>
              <a:avLst/>
              <a:gdLst>
                <a:gd name="T0" fmla="*/ 120 w 159"/>
                <a:gd name="T1" fmla="*/ 16 h 139"/>
                <a:gd name="T2" fmla="*/ 79 w 159"/>
                <a:gd name="T3" fmla="*/ 0 h 139"/>
                <a:gd name="T4" fmla="*/ 38 w 159"/>
                <a:gd name="T5" fmla="*/ 16 h 139"/>
                <a:gd name="T6" fmla="*/ 32 w 159"/>
                <a:gd name="T7" fmla="*/ 99 h 139"/>
                <a:gd name="T8" fmla="*/ 42 w 159"/>
                <a:gd name="T9" fmla="*/ 129 h 139"/>
                <a:gd name="T10" fmla="*/ 47 w 159"/>
                <a:gd name="T11" fmla="*/ 138 h 139"/>
                <a:gd name="T12" fmla="*/ 67 w 159"/>
                <a:gd name="T13" fmla="*/ 138 h 139"/>
                <a:gd name="T14" fmla="*/ 59 w 159"/>
                <a:gd name="T15" fmla="*/ 85 h 139"/>
                <a:gd name="T16" fmla="*/ 59 w 159"/>
                <a:gd name="T17" fmla="*/ 83 h 139"/>
                <a:gd name="T18" fmla="*/ 51 w 159"/>
                <a:gd name="T19" fmla="*/ 80 h 139"/>
                <a:gd name="T20" fmla="*/ 42 w 159"/>
                <a:gd name="T21" fmla="*/ 66 h 139"/>
                <a:gd name="T22" fmla="*/ 62 w 159"/>
                <a:gd name="T23" fmla="*/ 75 h 139"/>
                <a:gd name="T24" fmla="*/ 63 w 159"/>
                <a:gd name="T25" fmla="*/ 78 h 139"/>
                <a:gd name="T26" fmla="*/ 72 w 159"/>
                <a:gd name="T27" fmla="*/ 77 h 139"/>
                <a:gd name="T28" fmla="*/ 77 w 159"/>
                <a:gd name="T29" fmla="*/ 49 h 139"/>
                <a:gd name="T30" fmla="*/ 88 w 159"/>
                <a:gd name="T31" fmla="*/ 60 h 139"/>
                <a:gd name="T32" fmla="*/ 79 w 159"/>
                <a:gd name="T33" fmla="*/ 78 h 139"/>
                <a:gd name="T34" fmla="*/ 81 w 159"/>
                <a:gd name="T35" fmla="*/ 81 h 139"/>
                <a:gd name="T36" fmla="*/ 90 w 159"/>
                <a:gd name="T37" fmla="*/ 90 h 139"/>
                <a:gd name="T38" fmla="*/ 94 w 159"/>
                <a:gd name="T39" fmla="*/ 83 h 139"/>
                <a:gd name="T40" fmla="*/ 108 w 159"/>
                <a:gd name="T41" fmla="*/ 74 h 139"/>
                <a:gd name="T42" fmla="*/ 117 w 159"/>
                <a:gd name="T43" fmla="*/ 86 h 139"/>
                <a:gd name="T44" fmla="*/ 92 w 159"/>
                <a:gd name="T45" fmla="*/ 96 h 139"/>
                <a:gd name="T46" fmla="*/ 91 w 159"/>
                <a:gd name="T47" fmla="*/ 102 h 139"/>
                <a:gd name="T48" fmla="*/ 94 w 159"/>
                <a:gd name="T49" fmla="*/ 136 h 139"/>
                <a:gd name="T50" fmla="*/ 94 w 159"/>
                <a:gd name="T51" fmla="*/ 138 h 139"/>
                <a:gd name="T52" fmla="*/ 111 w 159"/>
                <a:gd name="T53" fmla="*/ 138 h 139"/>
                <a:gd name="T54" fmla="*/ 116 w 159"/>
                <a:gd name="T55" fmla="*/ 129 h 139"/>
                <a:gd name="T56" fmla="*/ 127 w 159"/>
                <a:gd name="T57" fmla="*/ 99 h 139"/>
                <a:gd name="T58" fmla="*/ 120 w 159"/>
                <a:gd name="T59" fmla="*/ 1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9" h="139">
                  <a:moveTo>
                    <a:pt x="120" y="16"/>
                  </a:moveTo>
                  <a:cubicBezTo>
                    <a:pt x="113" y="8"/>
                    <a:pt x="103" y="0"/>
                    <a:pt x="79" y="0"/>
                  </a:cubicBezTo>
                  <a:cubicBezTo>
                    <a:pt x="56" y="0"/>
                    <a:pt x="46" y="8"/>
                    <a:pt x="38" y="16"/>
                  </a:cubicBezTo>
                  <a:cubicBezTo>
                    <a:pt x="0" y="54"/>
                    <a:pt x="29" y="94"/>
                    <a:pt x="32" y="99"/>
                  </a:cubicBezTo>
                  <a:cubicBezTo>
                    <a:pt x="35" y="104"/>
                    <a:pt x="41" y="119"/>
                    <a:pt x="42" y="129"/>
                  </a:cubicBezTo>
                  <a:cubicBezTo>
                    <a:pt x="43" y="139"/>
                    <a:pt x="47" y="138"/>
                    <a:pt x="47" y="138"/>
                  </a:cubicBezTo>
                  <a:cubicBezTo>
                    <a:pt x="67" y="138"/>
                    <a:pt x="67" y="138"/>
                    <a:pt x="67" y="138"/>
                  </a:cubicBezTo>
                  <a:cubicBezTo>
                    <a:pt x="66" y="121"/>
                    <a:pt x="65" y="101"/>
                    <a:pt x="59" y="85"/>
                  </a:cubicBezTo>
                  <a:cubicBezTo>
                    <a:pt x="59" y="84"/>
                    <a:pt x="59" y="84"/>
                    <a:pt x="59" y="83"/>
                  </a:cubicBezTo>
                  <a:cubicBezTo>
                    <a:pt x="56" y="83"/>
                    <a:pt x="53" y="82"/>
                    <a:pt x="51" y="80"/>
                  </a:cubicBezTo>
                  <a:cubicBezTo>
                    <a:pt x="46" y="78"/>
                    <a:pt x="40" y="72"/>
                    <a:pt x="42" y="66"/>
                  </a:cubicBezTo>
                  <a:cubicBezTo>
                    <a:pt x="47" y="49"/>
                    <a:pt x="58" y="66"/>
                    <a:pt x="62" y="75"/>
                  </a:cubicBezTo>
                  <a:cubicBezTo>
                    <a:pt x="62" y="76"/>
                    <a:pt x="63" y="77"/>
                    <a:pt x="63" y="78"/>
                  </a:cubicBezTo>
                  <a:cubicBezTo>
                    <a:pt x="66" y="78"/>
                    <a:pt x="69" y="78"/>
                    <a:pt x="72" y="77"/>
                  </a:cubicBezTo>
                  <a:cubicBezTo>
                    <a:pt x="69" y="66"/>
                    <a:pt x="68" y="52"/>
                    <a:pt x="77" y="49"/>
                  </a:cubicBezTo>
                  <a:cubicBezTo>
                    <a:pt x="83" y="47"/>
                    <a:pt x="88" y="55"/>
                    <a:pt x="88" y="60"/>
                  </a:cubicBezTo>
                  <a:cubicBezTo>
                    <a:pt x="88" y="67"/>
                    <a:pt x="85" y="73"/>
                    <a:pt x="79" y="78"/>
                  </a:cubicBezTo>
                  <a:cubicBezTo>
                    <a:pt x="80" y="79"/>
                    <a:pt x="80" y="80"/>
                    <a:pt x="81" y="81"/>
                  </a:cubicBezTo>
                  <a:cubicBezTo>
                    <a:pt x="83" y="84"/>
                    <a:pt x="86" y="88"/>
                    <a:pt x="90" y="90"/>
                  </a:cubicBezTo>
                  <a:cubicBezTo>
                    <a:pt x="91" y="88"/>
                    <a:pt x="92" y="85"/>
                    <a:pt x="94" y="83"/>
                  </a:cubicBezTo>
                  <a:cubicBezTo>
                    <a:pt x="97" y="79"/>
                    <a:pt x="102" y="73"/>
                    <a:pt x="108" y="74"/>
                  </a:cubicBezTo>
                  <a:cubicBezTo>
                    <a:pt x="113" y="74"/>
                    <a:pt x="118" y="80"/>
                    <a:pt x="117" y="86"/>
                  </a:cubicBezTo>
                  <a:cubicBezTo>
                    <a:pt x="114" y="97"/>
                    <a:pt x="102" y="99"/>
                    <a:pt x="92" y="96"/>
                  </a:cubicBezTo>
                  <a:cubicBezTo>
                    <a:pt x="91" y="99"/>
                    <a:pt x="91" y="101"/>
                    <a:pt x="91" y="102"/>
                  </a:cubicBezTo>
                  <a:cubicBezTo>
                    <a:pt x="89" y="113"/>
                    <a:pt x="90" y="125"/>
                    <a:pt x="94" y="136"/>
                  </a:cubicBezTo>
                  <a:cubicBezTo>
                    <a:pt x="94" y="137"/>
                    <a:pt x="94" y="138"/>
                    <a:pt x="94" y="138"/>
                  </a:cubicBezTo>
                  <a:cubicBezTo>
                    <a:pt x="111" y="138"/>
                    <a:pt x="111" y="138"/>
                    <a:pt x="111" y="138"/>
                  </a:cubicBezTo>
                  <a:cubicBezTo>
                    <a:pt x="111" y="138"/>
                    <a:pt x="115" y="139"/>
                    <a:pt x="116" y="129"/>
                  </a:cubicBezTo>
                  <a:cubicBezTo>
                    <a:pt x="118" y="119"/>
                    <a:pt x="124" y="104"/>
                    <a:pt x="127" y="99"/>
                  </a:cubicBezTo>
                  <a:cubicBezTo>
                    <a:pt x="130" y="94"/>
                    <a:pt x="159" y="54"/>
                    <a:pt x="12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03">
              <a:extLst>
                <a:ext uri="{FF2B5EF4-FFF2-40B4-BE49-F238E27FC236}">
                  <a16:creationId xmlns:a16="http://schemas.microsoft.com/office/drawing/2014/main" id="{47505576-30D5-4889-A9CF-2277E26C6D98}"/>
                </a:ext>
              </a:extLst>
            </p:cNvPr>
            <p:cNvSpPr>
              <a:spLocks/>
            </p:cNvSpPr>
            <p:nvPr/>
          </p:nvSpPr>
          <p:spPr bwMode="auto">
            <a:xfrm>
              <a:off x="1507" y="3229"/>
              <a:ext cx="100" cy="17"/>
            </a:xfrm>
            <a:custGeom>
              <a:avLst/>
              <a:gdLst>
                <a:gd name="T0" fmla="*/ 63 w 69"/>
                <a:gd name="T1" fmla="*/ 0 h 12"/>
                <a:gd name="T2" fmla="*/ 6 w 69"/>
                <a:gd name="T3" fmla="*/ 0 h 12"/>
                <a:gd name="T4" fmla="*/ 0 w 69"/>
                <a:gd name="T5" fmla="*/ 6 h 12"/>
                <a:gd name="T6" fmla="*/ 6 w 69"/>
                <a:gd name="T7" fmla="*/ 12 h 12"/>
                <a:gd name="T8" fmla="*/ 63 w 69"/>
                <a:gd name="T9" fmla="*/ 12 h 12"/>
                <a:gd name="T10" fmla="*/ 69 w 69"/>
                <a:gd name="T11" fmla="*/ 6 h 12"/>
                <a:gd name="T12" fmla="*/ 63 w 69"/>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9" h="12">
                  <a:moveTo>
                    <a:pt x="63" y="0"/>
                  </a:moveTo>
                  <a:cubicBezTo>
                    <a:pt x="6" y="0"/>
                    <a:pt x="6" y="0"/>
                    <a:pt x="6" y="0"/>
                  </a:cubicBezTo>
                  <a:cubicBezTo>
                    <a:pt x="2" y="0"/>
                    <a:pt x="0" y="2"/>
                    <a:pt x="0" y="6"/>
                  </a:cubicBezTo>
                  <a:cubicBezTo>
                    <a:pt x="0" y="9"/>
                    <a:pt x="2" y="12"/>
                    <a:pt x="6" y="12"/>
                  </a:cubicBezTo>
                  <a:cubicBezTo>
                    <a:pt x="63" y="12"/>
                    <a:pt x="63" y="12"/>
                    <a:pt x="63" y="12"/>
                  </a:cubicBezTo>
                  <a:cubicBezTo>
                    <a:pt x="67" y="12"/>
                    <a:pt x="69" y="9"/>
                    <a:pt x="69" y="6"/>
                  </a:cubicBezTo>
                  <a:cubicBezTo>
                    <a:pt x="69" y="2"/>
                    <a:pt x="67"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04">
              <a:extLst>
                <a:ext uri="{FF2B5EF4-FFF2-40B4-BE49-F238E27FC236}">
                  <a16:creationId xmlns:a16="http://schemas.microsoft.com/office/drawing/2014/main" id="{37850600-15AD-4BA5-9E06-B0874DF52AB4}"/>
                </a:ext>
              </a:extLst>
            </p:cNvPr>
            <p:cNvSpPr>
              <a:spLocks/>
            </p:cNvSpPr>
            <p:nvPr/>
          </p:nvSpPr>
          <p:spPr bwMode="auto">
            <a:xfrm>
              <a:off x="1508" y="3251"/>
              <a:ext cx="98" cy="16"/>
            </a:xfrm>
            <a:custGeom>
              <a:avLst/>
              <a:gdLst>
                <a:gd name="T0" fmla="*/ 61 w 67"/>
                <a:gd name="T1" fmla="*/ 0 h 11"/>
                <a:gd name="T2" fmla="*/ 6 w 67"/>
                <a:gd name="T3" fmla="*/ 0 h 11"/>
                <a:gd name="T4" fmla="*/ 0 w 67"/>
                <a:gd name="T5" fmla="*/ 5 h 11"/>
                <a:gd name="T6" fmla="*/ 6 w 67"/>
                <a:gd name="T7" fmla="*/ 11 h 11"/>
                <a:gd name="T8" fmla="*/ 61 w 67"/>
                <a:gd name="T9" fmla="*/ 11 h 11"/>
                <a:gd name="T10" fmla="*/ 67 w 67"/>
                <a:gd name="T11" fmla="*/ 5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6" y="0"/>
                    <a:pt x="6" y="0"/>
                    <a:pt x="6" y="0"/>
                  </a:cubicBezTo>
                  <a:cubicBezTo>
                    <a:pt x="3" y="0"/>
                    <a:pt x="0" y="2"/>
                    <a:pt x="0" y="5"/>
                  </a:cubicBezTo>
                  <a:cubicBezTo>
                    <a:pt x="0" y="8"/>
                    <a:pt x="3" y="11"/>
                    <a:pt x="6" y="11"/>
                  </a:cubicBezTo>
                  <a:cubicBezTo>
                    <a:pt x="61" y="11"/>
                    <a:pt x="61" y="11"/>
                    <a:pt x="61" y="11"/>
                  </a:cubicBezTo>
                  <a:cubicBezTo>
                    <a:pt x="64" y="11"/>
                    <a:pt x="67" y="8"/>
                    <a:pt x="67" y="5"/>
                  </a:cubicBezTo>
                  <a:cubicBezTo>
                    <a:pt x="67" y="2"/>
                    <a:pt x="64" y="0"/>
                    <a:pt x="6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05">
              <a:extLst>
                <a:ext uri="{FF2B5EF4-FFF2-40B4-BE49-F238E27FC236}">
                  <a16:creationId xmlns:a16="http://schemas.microsoft.com/office/drawing/2014/main" id="{71590C3C-8383-4295-AC05-F340559730D3}"/>
                </a:ext>
              </a:extLst>
            </p:cNvPr>
            <p:cNvSpPr>
              <a:spLocks/>
            </p:cNvSpPr>
            <p:nvPr/>
          </p:nvSpPr>
          <p:spPr bwMode="auto">
            <a:xfrm>
              <a:off x="1530" y="3270"/>
              <a:ext cx="54" cy="13"/>
            </a:xfrm>
            <a:custGeom>
              <a:avLst/>
              <a:gdLst>
                <a:gd name="T0" fmla="*/ 32 w 37"/>
                <a:gd name="T1" fmla="*/ 0 h 9"/>
                <a:gd name="T2" fmla="*/ 5 w 37"/>
                <a:gd name="T3" fmla="*/ 0 h 9"/>
                <a:gd name="T4" fmla="*/ 0 w 37"/>
                <a:gd name="T5" fmla="*/ 5 h 9"/>
                <a:gd name="T6" fmla="*/ 5 w 37"/>
                <a:gd name="T7" fmla="*/ 9 h 9"/>
                <a:gd name="T8" fmla="*/ 32 w 37"/>
                <a:gd name="T9" fmla="*/ 9 h 9"/>
                <a:gd name="T10" fmla="*/ 37 w 37"/>
                <a:gd name="T11" fmla="*/ 5 h 9"/>
                <a:gd name="T12" fmla="*/ 32 w 37"/>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32" y="0"/>
                  </a:moveTo>
                  <a:cubicBezTo>
                    <a:pt x="5" y="0"/>
                    <a:pt x="5" y="0"/>
                    <a:pt x="5" y="0"/>
                  </a:cubicBezTo>
                  <a:cubicBezTo>
                    <a:pt x="2" y="0"/>
                    <a:pt x="0" y="2"/>
                    <a:pt x="0" y="5"/>
                  </a:cubicBezTo>
                  <a:cubicBezTo>
                    <a:pt x="0" y="7"/>
                    <a:pt x="2" y="9"/>
                    <a:pt x="5" y="9"/>
                  </a:cubicBezTo>
                  <a:cubicBezTo>
                    <a:pt x="32" y="9"/>
                    <a:pt x="32" y="9"/>
                    <a:pt x="32" y="9"/>
                  </a:cubicBezTo>
                  <a:cubicBezTo>
                    <a:pt x="35" y="9"/>
                    <a:pt x="37" y="7"/>
                    <a:pt x="37" y="5"/>
                  </a:cubicBezTo>
                  <a:cubicBezTo>
                    <a:pt x="37" y="2"/>
                    <a:pt x="35" y="0"/>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06">
              <a:extLst>
                <a:ext uri="{FF2B5EF4-FFF2-40B4-BE49-F238E27FC236}">
                  <a16:creationId xmlns:a16="http://schemas.microsoft.com/office/drawing/2014/main" id="{2B0D35F3-D5BB-4CC7-8598-820AF4F029BA}"/>
                </a:ext>
              </a:extLst>
            </p:cNvPr>
            <p:cNvSpPr>
              <a:spLocks noEditPoints="1"/>
            </p:cNvSpPr>
            <p:nvPr/>
          </p:nvSpPr>
          <p:spPr bwMode="auto">
            <a:xfrm>
              <a:off x="1509" y="1365"/>
              <a:ext cx="161" cy="208"/>
            </a:xfrm>
            <a:custGeom>
              <a:avLst/>
              <a:gdLst>
                <a:gd name="T0" fmla="*/ 157 w 161"/>
                <a:gd name="T1" fmla="*/ 187 h 208"/>
                <a:gd name="T2" fmla="*/ 88 w 161"/>
                <a:gd name="T3" fmla="*/ 157 h 208"/>
                <a:gd name="T4" fmla="*/ 144 w 161"/>
                <a:gd name="T5" fmla="*/ 28 h 208"/>
                <a:gd name="T6" fmla="*/ 60 w 161"/>
                <a:gd name="T7" fmla="*/ 145 h 208"/>
                <a:gd name="T8" fmla="*/ 0 w 161"/>
                <a:gd name="T9" fmla="*/ 119 h 208"/>
                <a:gd name="T10" fmla="*/ 161 w 161"/>
                <a:gd name="T11" fmla="*/ 0 h 208"/>
                <a:gd name="T12" fmla="*/ 157 w 161"/>
                <a:gd name="T13" fmla="*/ 187 h 208"/>
                <a:gd name="T14" fmla="*/ 68 w 161"/>
                <a:gd name="T15" fmla="*/ 208 h 208"/>
                <a:gd name="T16" fmla="*/ 57 w 161"/>
                <a:gd name="T17" fmla="*/ 164 h 208"/>
                <a:gd name="T18" fmla="*/ 97 w 161"/>
                <a:gd name="T19" fmla="*/ 178 h 208"/>
                <a:gd name="T20" fmla="*/ 68 w 161"/>
                <a:gd name="T21"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208">
                  <a:moveTo>
                    <a:pt x="157" y="187"/>
                  </a:moveTo>
                  <a:lnTo>
                    <a:pt x="88" y="157"/>
                  </a:lnTo>
                  <a:lnTo>
                    <a:pt x="144" y="28"/>
                  </a:lnTo>
                  <a:lnTo>
                    <a:pt x="60" y="145"/>
                  </a:lnTo>
                  <a:lnTo>
                    <a:pt x="0" y="119"/>
                  </a:lnTo>
                  <a:lnTo>
                    <a:pt x="161" y="0"/>
                  </a:lnTo>
                  <a:lnTo>
                    <a:pt x="157" y="187"/>
                  </a:lnTo>
                  <a:close/>
                  <a:moveTo>
                    <a:pt x="68" y="208"/>
                  </a:moveTo>
                  <a:lnTo>
                    <a:pt x="57" y="164"/>
                  </a:lnTo>
                  <a:lnTo>
                    <a:pt x="97" y="178"/>
                  </a:lnTo>
                  <a:lnTo>
                    <a:pt x="68"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07">
              <a:extLst>
                <a:ext uri="{FF2B5EF4-FFF2-40B4-BE49-F238E27FC236}">
                  <a16:creationId xmlns:a16="http://schemas.microsoft.com/office/drawing/2014/main" id="{84E75C29-0B47-4FA0-881A-606585902DE4}"/>
                </a:ext>
              </a:extLst>
            </p:cNvPr>
            <p:cNvSpPr>
              <a:spLocks noEditPoints="1"/>
            </p:cNvSpPr>
            <p:nvPr/>
          </p:nvSpPr>
          <p:spPr bwMode="auto">
            <a:xfrm>
              <a:off x="2351" y="1295"/>
              <a:ext cx="148" cy="149"/>
            </a:xfrm>
            <a:custGeom>
              <a:avLst/>
              <a:gdLst>
                <a:gd name="T0" fmla="*/ 15 w 101"/>
                <a:gd name="T1" fmla="*/ 76 h 102"/>
                <a:gd name="T2" fmla="*/ 10 w 101"/>
                <a:gd name="T3" fmla="*/ 82 h 102"/>
                <a:gd name="T4" fmla="*/ 21 w 101"/>
                <a:gd name="T5" fmla="*/ 93 h 102"/>
                <a:gd name="T6" fmla="*/ 26 w 101"/>
                <a:gd name="T7" fmla="*/ 87 h 102"/>
                <a:gd name="T8" fmla="*/ 43 w 101"/>
                <a:gd name="T9" fmla="*/ 94 h 102"/>
                <a:gd name="T10" fmla="*/ 43 w 101"/>
                <a:gd name="T11" fmla="*/ 102 h 102"/>
                <a:gd name="T12" fmla="*/ 59 w 101"/>
                <a:gd name="T13" fmla="*/ 101 h 102"/>
                <a:gd name="T14" fmla="*/ 59 w 101"/>
                <a:gd name="T15" fmla="*/ 94 h 102"/>
                <a:gd name="T16" fmla="*/ 76 w 101"/>
                <a:gd name="T17" fmla="*/ 87 h 102"/>
                <a:gd name="T18" fmla="*/ 81 w 101"/>
                <a:gd name="T19" fmla="*/ 92 h 102"/>
                <a:gd name="T20" fmla="*/ 92 w 101"/>
                <a:gd name="T21" fmla="*/ 80 h 102"/>
                <a:gd name="T22" fmla="*/ 87 w 101"/>
                <a:gd name="T23" fmla="*/ 75 h 102"/>
                <a:gd name="T24" fmla="*/ 94 w 101"/>
                <a:gd name="T25" fmla="*/ 58 h 102"/>
                <a:gd name="T26" fmla="*/ 101 w 101"/>
                <a:gd name="T27" fmla="*/ 58 h 102"/>
                <a:gd name="T28" fmla="*/ 101 w 101"/>
                <a:gd name="T29" fmla="*/ 42 h 102"/>
                <a:gd name="T30" fmla="*/ 93 w 101"/>
                <a:gd name="T31" fmla="*/ 42 h 102"/>
                <a:gd name="T32" fmla="*/ 86 w 101"/>
                <a:gd name="T33" fmla="*/ 26 h 102"/>
                <a:gd name="T34" fmla="*/ 91 w 101"/>
                <a:gd name="T35" fmla="*/ 20 h 102"/>
                <a:gd name="T36" fmla="*/ 80 w 101"/>
                <a:gd name="T37" fmla="*/ 9 h 102"/>
                <a:gd name="T38" fmla="*/ 75 w 101"/>
                <a:gd name="T39" fmla="*/ 15 h 102"/>
                <a:gd name="T40" fmla="*/ 58 w 101"/>
                <a:gd name="T41" fmla="*/ 8 h 102"/>
                <a:gd name="T42" fmla="*/ 58 w 101"/>
                <a:gd name="T43" fmla="*/ 0 h 102"/>
                <a:gd name="T44" fmla="*/ 42 w 101"/>
                <a:gd name="T45" fmla="*/ 1 h 102"/>
                <a:gd name="T46" fmla="*/ 42 w 101"/>
                <a:gd name="T47" fmla="*/ 8 h 102"/>
                <a:gd name="T48" fmla="*/ 25 w 101"/>
                <a:gd name="T49" fmla="*/ 15 h 102"/>
                <a:gd name="T50" fmla="*/ 20 w 101"/>
                <a:gd name="T51" fmla="*/ 10 h 102"/>
                <a:gd name="T52" fmla="*/ 9 w 101"/>
                <a:gd name="T53" fmla="*/ 21 h 102"/>
                <a:gd name="T54" fmla="*/ 14 w 101"/>
                <a:gd name="T55" fmla="*/ 27 h 102"/>
                <a:gd name="T56" fmla="*/ 7 w 101"/>
                <a:gd name="T57" fmla="*/ 44 h 102"/>
                <a:gd name="T58" fmla="*/ 0 w 101"/>
                <a:gd name="T59" fmla="*/ 44 h 102"/>
                <a:gd name="T60" fmla="*/ 0 w 101"/>
                <a:gd name="T61" fmla="*/ 60 h 102"/>
                <a:gd name="T62" fmla="*/ 8 w 101"/>
                <a:gd name="T63" fmla="*/ 60 h 102"/>
                <a:gd name="T64" fmla="*/ 15 w 101"/>
                <a:gd name="T65" fmla="*/ 76 h 102"/>
                <a:gd name="T66" fmla="*/ 50 w 101"/>
                <a:gd name="T67" fmla="*/ 19 h 102"/>
                <a:gd name="T68" fmla="*/ 83 w 101"/>
                <a:gd name="T69" fmla="*/ 50 h 102"/>
                <a:gd name="T70" fmla="*/ 51 w 101"/>
                <a:gd name="T71" fmla="*/ 83 h 102"/>
                <a:gd name="T72" fmla="*/ 18 w 101"/>
                <a:gd name="T73" fmla="*/ 51 h 102"/>
                <a:gd name="T74" fmla="*/ 50 w 101"/>
                <a:gd name="T7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2">
                  <a:moveTo>
                    <a:pt x="15" y="76"/>
                  </a:moveTo>
                  <a:cubicBezTo>
                    <a:pt x="10" y="82"/>
                    <a:pt x="10" y="82"/>
                    <a:pt x="10" y="82"/>
                  </a:cubicBezTo>
                  <a:cubicBezTo>
                    <a:pt x="21" y="93"/>
                    <a:pt x="21" y="93"/>
                    <a:pt x="21" y="93"/>
                  </a:cubicBezTo>
                  <a:cubicBezTo>
                    <a:pt x="26" y="87"/>
                    <a:pt x="26" y="87"/>
                    <a:pt x="26" y="87"/>
                  </a:cubicBezTo>
                  <a:cubicBezTo>
                    <a:pt x="31" y="91"/>
                    <a:pt x="37" y="93"/>
                    <a:pt x="43" y="94"/>
                  </a:cubicBezTo>
                  <a:cubicBezTo>
                    <a:pt x="43" y="102"/>
                    <a:pt x="43" y="102"/>
                    <a:pt x="43" y="102"/>
                  </a:cubicBezTo>
                  <a:cubicBezTo>
                    <a:pt x="59" y="101"/>
                    <a:pt x="59" y="101"/>
                    <a:pt x="59" y="101"/>
                  </a:cubicBezTo>
                  <a:cubicBezTo>
                    <a:pt x="59" y="94"/>
                    <a:pt x="59" y="94"/>
                    <a:pt x="59" y="94"/>
                  </a:cubicBezTo>
                  <a:cubicBezTo>
                    <a:pt x="65" y="93"/>
                    <a:pt x="71" y="90"/>
                    <a:pt x="76" y="87"/>
                  </a:cubicBezTo>
                  <a:cubicBezTo>
                    <a:pt x="81" y="92"/>
                    <a:pt x="81" y="92"/>
                    <a:pt x="81" y="92"/>
                  </a:cubicBezTo>
                  <a:cubicBezTo>
                    <a:pt x="92" y="80"/>
                    <a:pt x="92" y="80"/>
                    <a:pt x="92" y="80"/>
                  </a:cubicBezTo>
                  <a:cubicBezTo>
                    <a:pt x="87" y="75"/>
                    <a:pt x="87" y="75"/>
                    <a:pt x="87" y="75"/>
                  </a:cubicBezTo>
                  <a:cubicBezTo>
                    <a:pt x="90" y="70"/>
                    <a:pt x="93" y="64"/>
                    <a:pt x="94" y="58"/>
                  </a:cubicBezTo>
                  <a:cubicBezTo>
                    <a:pt x="101" y="58"/>
                    <a:pt x="101" y="58"/>
                    <a:pt x="101" y="58"/>
                  </a:cubicBezTo>
                  <a:cubicBezTo>
                    <a:pt x="101" y="42"/>
                    <a:pt x="101" y="42"/>
                    <a:pt x="101" y="42"/>
                  </a:cubicBezTo>
                  <a:cubicBezTo>
                    <a:pt x="93" y="42"/>
                    <a:pt x="93" y="42"/>
                    <a:pt x="93" y="42"/>
                  </a:cubicBezTo>
                  <a:cubicBezTo>
                    <a:pt x="92" y="36"/>
                    <a:pt x="90" y="31"/>
                    <a:pt x="86" y="26"/>
                  </a:cubicBezTo>
                  <a:cubicBezTo>
                    <a:pt x="91" y="20"/>
                    <a:pt x="91" y="20"/>
                    <a:pt x="91" y="20"/>
                  </a:cubicBezTo>
                  <a:cubicBezTo>
                    <a:pt x="80" y="9"/>
                    <a:pt x="80" y="9"/>
                    <a:pt x="80" y="9"/>
                  </a:cubicBezTo>
                  <a:cubicBezTo>
                    <a:pt x="75" y="15"/>
                    <a:pt x="75" y="15"/>
                    <a:pt x="75" y="15"/>
                  </a:cubicBezTo>
                  <a:cubicBezTo>
                    <a:pt x="70" y="11"/>
                    <a:pt x="64" y="9"/>
                    <a:pt x="58" y="8"/>
                  </a:cubicBezTo>
                  <a:cubicBezTo>
                    <a:pt x="58" y="0"/>
                    <a:pt x="58" y="0"/>
                    <a:pt x="58" y="0"/>
                  </a:cubicBezTo>
                  <a:cubicBezTo>
                    <a:pt x="42" y="1"/>
                    <a:pt x="42" y="1"/>
                    <a:pt x="42" y="1"/>
                  </a:cubicBezTo>
                  <a:cubicBezTo>
                    <a:pt x="42" y="8"/>
                    <a:pt x="42" y="8"/>
                    <a:pt x="42" y="8"/>
                  </a:cubicBezTo>
                  <a:cubicBezTo>
                    <a:pt x="36" y="9"/>
                    <a:pt x="30" y="12"/>
                    <a:pt x="25" y="15"/>
                  </a:cubicBezTo>
                  <a:cubicBezTo>
                    <a:pt x="20" y="10"/>
                    <a:pt x="20" y="10"/>
                    <a:pt x="20" y="10"/>
                  </a:cubicBezTo>
                  <a:cubicBezTo>
                    <a:pt x="9" y="21"/>
                    <a:pt x="9" y="21"/>
                    <a:pt x="9" y="21"/>
                  </a:cubicBezTo>
                  <a:cubicBezTo>
                    <a:pt x="14" y="27"/>
                    <a:pt x="14" y="27"/>
                    <a:pt x="14" y="27"/>
                  </a:cubicBezTo>
                  <a:cubicBezTo>
                    <a:pt x="11" y="32"/>
                    <a:pt x="8" y="37"/>
                    <a:pt x="7" y="44"/>
                  </a:cubicBezTo>
                  <a:cubicBezTo>
                    <a:pt x="0" y="44"/>
                    <a:pt x="0" y="44"/>
                    <a:pt x="0" y="44"/>
                  </a:cubicBezTo>
                  <a:cubicBezTo>
                    <a:pt x="0" y="60"/>
                    <a:pt x="0" y="60"/>
                    <a:pt x="0" y="60"/>
                  </a:cubicBezTo>
                  <a:cubicBezTo>
                    <a:pt x="8" y="60"/>
                    <a:pt x="8" y="60"/>
                    <a:pt x="8" y="60"/>
                  </a:cubicBezTo>
                  <a:cubicBezTo>
                    <a:pt x="9" y="66"/>
                    <a:pt x="11" y="71"/>
                    <a:pt x="15" y="76"/>
                  </a:cubicBezTo>
                  <a:moveTo>
                    <a:pt x="50" y="19"/>
                  </a:moveTo>
                  <a:cubicBezTo>
                    <a:pt x="68" y="18"/>
                    <a:pt x="82" y="33"/>
                    <a:pt x="83" y="50"/>
                  </a:cubicBezTo>
                  <a:cubicBezTo>
                    <a:pt x="83" y="68"/>
                    <a:pt x="69" y="83"/>
                    <a:pt x="51" y="83"/>
                  </a:cubicBezTo>
                  <a:cubicBezTo>
                    <a:pt x="33" y="83"/>
                    <a:pt x="19" y="69"/>
                    <a:pt x="18" y="51"/>
                  </a:cubicBezTo>
                  <a:cubicBezTo>
                    <a:pt x="18" y="34"/>
                    <a:pt x="32" y="19"/>
                    <a:pt x="50" y="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08">
              <a:extLst>
                <a:ext uri="{FF2B5EF4-FFF2-40B4-BE49-F238E27FC236}">
                  <a16:creationId xmlns:a16="http://schemas.microsoft.com/office/drawing/2014/main" id="{3BE07801-F25D-402A-8046-6A95A63D1A8D}"/>
                </a:ext>
              </a:extLst>
            </p:cNvPr>
            <p:cNvSpPr>
              <a:spLocks noEditPoints="1"/>
            </p:cNvSpPr>
            <p:nvPr/>
          </p:nvSpPr>
          <p:spPr bwMode="auto">
            <a:xfrm>
              <a:off x="2464" y="1228"/>
              <a:ext cx="99" cy="99"/>
            </a:xfrm>
            <a:custGeom>
              <a:avLst/>
              <a:gdLst>
                <a:gd name="T0" fmla="*/ 63 w 68"/>
                <a:gd name="T1" fmla="*/ 28 h 68"/>
                <a:gd name="T2" fmla="*/ 68 w 68"/>
                <a:gd name="T3" fmla="*/ 26 h 68"/>
                <a:gd name="T4" fmla="*/ 63 w 68"/>
                <a:gd name="T5" fmla="*/ 14 h 68"/>
                <a:gd name="T6" fmla="*/ 58 w 68"/>
                <a:gd name="T7" fmla="*/ 16 h 68"/>
                <a:gd name="T8" fmla="*/ 50 w 68"/>
                <a:gd name="T9" fmla="*/ 9 h 68"/>
                <a:gd name="T10" fmla="*/ 52 w 68"/>
                <a:gd name="T11" fmla="*/ 4 h 68"/>
                <a:gd name="T12" fmla="*/ 40 w 68"/>
                <a:gd name="T13" fmla="*/ 0 h 68"/>
                <a:gd name="T14" fmla="*/ 38 w 68"/>
                <a:gd name="T15" fmla="*/ 5 h 68"/>
                <a:gd name="T16" fmla="*/ 28 w 68"/>
                <a:gd name="T17" fmla="*/ 5 h 68"/>
                <a:gd name="T18" fmla="*/ 26 w 68"/>
                <a:gd name="T19" fmla="*/ 0 h 68"/>
                <a:gd name="T20" fmla="*/ 14 w 68"/>
                <a:gd name="T21" fmla="*/ 5 h 68"/>
                <a:gd name="T22" fmla="*/ 16 w 68"/>
                <a:gd name="T23" fmla="*/ 10 h 68"/>
                <a:gd name="T24" fmla="*/ 9 w 68"/>
                <a:gd name="T25" fmla="*/ 18 h 68"/>
                <a:gd name="T26" fmla="*/ 4 w 68"/>
                <a:gd name="T27" fmla="*/ 16 h 68"/>
                <a:gd name="T28" fmla="*/ 0 w 68"/>
                <a:gd name="T29" fmla="*/ 28 h 68"/>
                <a:gd name="T30" fmla="*/ 4 w 68"/>
                <a:gd name="T31" fmla="*/ 29 h 68"/>
                <a:gd name="T32" fmla="*/ 5 w 68"/>
                <a:gd name="T33" fmla="*/ 40 h 68"/>
                <a:gd name="T34" fmla="*/ 0 w 68"/>
                <a:gd name="T35" fmla="*/ 42 h 68"/>
                <a:gd name="T36" fmla="*/ 5 w 68"/>
                <a:gd name="T37" fmla="*/ 54 h 68"/>
                <a:gd name="T38" fmla="*/ 10 w 68"/>
                <a:gd name="T39" fmla="*/ 52 h 68"/>
                <a:gd name="T40" fmla="*/ 17 w 68"/>
                <a:gd name="T41" fmla="*/ 59 h 68"/>
                <a:gd name="T42" fmla="*/ 16 w 68"/>
                <a:gd name="T43" fmla="*/ 64 h 68"/>
                <a:gd name="T44" fmla="*/ 28 w 68"/>
                <a:gd name="T45" fmla="*/ 68 h 68"/>
                <a:gd name="T46" fmla="*/ 29 w 68"/>
                <a:gd name="T47" fmla="*/ 63 h 68"/>
                <a:gd name="T48" fmla="*/ 40 w 68"/>
                <a:gd name="T49" fmla="*/ 63 h 68"/>
                <a:gd name="T50" fmla="*/ 42 w 68"/>
                <a:gd name="T51" fmla="*/ 68 h 68"/>
                <a:gd name="T52" fmla="*/ 54 w 68"/>
                <a:gd name="T53" fmla="*/ 63 h 68"/>
                <a:gd name="T54" fmla="*/ 52 w 68"/>
                <a:gd name="T55" fmla="*/ 58 h 68"/>
                <a:gd name="T56" fmla="*/ 59 w 68"/>
                <a:gd name="T57" fmla="*/ 50 h 68"/>
                <a:gd name="T58" fmla="*/ 64 w 68"/>
                <a:gd name="T59" fmla="*/ 52 h 68"/>
                <a:gd name="T60" fmla="*/ 68 w 68"/>
                <a:gd name="T61" fmla="*/ 40 h 68"/>
                <a:gd name="T62" fmla="*/ 63 w 68"/>
                <a:gd name="T63" fmla="*/ 38 h 68"/>
                <a:gd name="T64" fmla="*/ 63 w 68"/>
                <a:gd name="T65" fmla="*/ 28 h 68"/>
                <a:gd name="T66" fmla="*/ 42 w 68"/>
                <a:gd name="T67" fmla="*/ 52 h 68"/>
                <a:gd name="T68" fmla="*/ 34 w 68"/>
                <a:gd name="T69" fmla="*/ 54 h 68"/>
                <a:gd name="T70" fmla="*/ 16 w 68"/>
                <a:gd name="T71" fmla="*/ 42 h 68"/>
                <a:gd name="T72" fmla="*/ 26 w 68"/>
                <a:gd name="T73" fmla="*/ 16 h 68"/>
                <a:gd name="T74" fmla="*/ 34 w 68"/>
                <a:gd name="T75" fmla="*/ 14 h 68"/>
                <a:gd name="T76" fmla="*/ 52 w 68"/>
                <a:gd name="T77" fmla="*/ 26 h 68"/>
                <a:gd name="T78" fmla="*/ 42 w 68"/>
                <a:gd name="T79"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68">
                  <a:moveTo>
                    <a:pt x="63" y="28"/>
                  </a:moveTo>
                  <a:cubicBezTo>
                    <a:pt x="68" y="26"/>
                    <a:pt x="68" y="26"/>
                    <a:pt x="68" y="26"/>
                  </a:cubicBezTo>
                  <a:cubicBezTo>
                    <a:pt x="63" y="14"/>
                    <a:pt x="63" y="14"/>
                    <a:pt x="63" y="14"/>
                  </a:cubicBezTo>
                  <a:cubicBezTo>
                    <a:pt x="58" y="16"/>
                    <a:pt x="58" y="16"/>
                    <a:pt x="58" y="16"/>
                  </a:cubicBezTo>
                  <a:cubicBezTo>
                    <a:pt x="56" y="13"/>
                    <a:pt x="53" y="11"/>
                    <a:pt x="50" y="9"/>
                  </a:cubicBezTo>
                  <a:cubicBezTo>
                    <a:pt x="52" y="4"/>
                    <a:pt x="52" y="4"/>
                    <a:pt x="52" y="4"/>
                  </a:cubicBezTo>
                  <a:cubicBezTo>
                    <a:pt x="40" y="0"/>
                    <a:pt x="40" y="0"/>
                    <a:pt x="40" y="0"/>
                  </a:cubicBezTo>
                  <a:cubicBezTo>
                    <a:pt x="38" y="5"/>
                    <a:pt x="38" y="5"/>
                    <a:pt x="38" y="5"/>
                  </a:cubicBezTo>
                  <a:cubicBezTo>
                    <a:pt x="35" y="4"/>
                    <a:pt x="31" y="4"/>
                    <a:pt x="28" y="5"/>
                  </a:cubicBezTo>
                  <a:cubicBezTo>
                    <a:pt x="26" y="0"/>
                    <a:pt x="26" y="0"/>
                    <a:pt x="26" y="0"/>
                  </a:cubicBezTo>
                  <a:cubicBezTo>
                    <a:pt x="14" y="5"/>
                    <a:pt x="14" y="5"/>
                    <a:pt x="14" y="5"/>
                  </a:cubicBezTo>
                  <a:cubicBezTo>
                    <a:pt x="16" y="10"/>
                    <a:pt x="16" y="10"/>
                    <a:pt x="16" y="10"/>
                  </a:cubicBezTo>
                  <a:cubicBezTo>
                    <a:pt x="13" y="12"/>
                    <a:pt x="11" y="15"/>
                    <a:pt x="9" y="18"/>
                  </a:cubicBezTo>
                  <a:cubicBezTo>
                    <a:pt x="4" y="16"/>
                    <a:pt x="4" y="16"/>
                    <a:pt x="4" y="16"/>
                  </a:cubicBezTo>
                  <a:cubicBezTo>
                    <a:pt x="0" y="28"/>
                    <a:pt x="0" y="28"/>
                    <a:pt x="0" y="28"/>
                  </a:cubicBezTo>
                  <a:cubicBezTo>
                    <a:pt x="4" y="29"/>
                    <a:pt x="4" y="29"/>
                    <a:pt x="4" y="29"/>
                  </a:cubicBezTo>
                  <a:cubicBezTo>
                    <a:pt x="4" y="33"/>
                    <a:pt x="4" y="37"/>
                    <a:pt x="5" y="40"/>
                  </a:cubicBezTo>
                  <a:cubicBezTo>
                    <a:pt x="0" y="42"/>
                    <a:pt x="0" y="42"/>
                    <a:pt x="0" y="42"/>
                  </a:cubicBezTo>
                  <a:cubicBezTo>
                    <a:pt x="5" y="54"/>
                    <a:pt x="5" y="54"/>
                    <a:pt x="5" y="54"/>
                  </a:cubicBezTo>
                  <a:cubicBezTo>
                    <a:pt x="10" y="52"/>
                    <a:pt x="10" y="52"/>
                    <a:pt x="10" y="52"/>
                  </a:cubicBezTo>
                  <a:cubicBezTo>
                    <a:pt x="12" y="55"/>
                    <a:pt x="14" y="57"/>
                    <a:pt x="17" y="59"/>
                  </a:cubicBezTo>
                  <a:cubicBezTo>
                    <a:pt x="16" y="64"/>
                    <a:pt x="16" y="64"/>
                    <a:pt x="16" y="64"/>
                  </a:cubicBezTo>
                  <a:cubicBezTo>
                    <a:pt x="28" y="68"/>
                    <a:pt x="28" y="68"/>
                    <a:pt x="28" y="68"/>
                  </a:cubicBezTo>
                  <a:cubicBezTo>
                    <a:pt x="29" y="63"/>
                    <a:pt x="29" y="63"/>
                    <a:pt x="29" y="63"/>
                  </a:cubicBezTo>
                  <a:cubicBezTo>
                    <a:pt x="33" y="64"/>
                    <a:pt x="36" y="64"/>
                    <a:pt x="40" y="63"/>
                  </a:cubicBezTo>
                  <a:cubicBezTo>
                    <a:pt x="42" y="68"/>
                    <a:pt x="42" y="68"/>
                    <a:pt x="42" y="68"/>
                  </a:cubicBezTo>
                  <a:cubicBezTo>
                    <a:pt x="54" y="63"/>
                    <a:pt x="54" y="63"/>
                    <a:pt x="54" y="63"/>
                  </a:cubicBezTo>
                  <a:cubicBezTo>
                    <a:pt x="52" y="58"/>
                    <a:pt x="52" y="58"/>
                    <a:pt x="52" y="58"/>
                  </a:cubicBezTo>
                  <a:cubicBezTo>
                    <a:pt x="54" y="56"/>
                    <a:pt x="57" y="53"/>
                    <a:pt x="59" y="50"/>
                  </a:cubicBezTo>
                  <a:cubicBezTo>
                    <a:pt x="64" y="52"/>
                    <a:pt x="64" y="52"/>
                    <a:pt x="64" y="52"/>
                  </a:cubicBezTo>
                  <a:cubicBezTo>
                    <a:pt x="68" y="40"/>
                    <a:pt x="68" y="40"/>
                    <a:pt x="68" y="40"/>
                  </a:cubicBezTo>
                  <a:cubicBezTo>
                    <a:pt x="63" y="38"/>
                    <a:pt x="63" y="38"/>
                    <a:pt x="63" y="38"/>
                  </a:cubicBezTo>
                  <a:cubicBezTo>
                    <a:pt x="64" y="35"/>
                    <a:pt x="64" y="31"/>
                    <a:pt x="63" y="28"/>
                  </a:cubicBezTo>
                  <a:moveTo>
                    <a:pt x="42" y="52"/>
                  </a:moveTo>
                  <a:cubicBezTo>
                    <a:pt x="39" y="53"/>
                    <a:pt x="37" y="54"/>
                    <a:pt x="34" y="54"/>
                  </a:cubicBezTo>
                  <a:cubicBezTo>
                    <a:pt x="26" y="54"/>
                    <a:pt x="19" y="49"/>
                    <a:pt x="16" y="42"/>
                  </a:cubicBezTo>
                  <a:cubicBezTo>
                    <a:pt x="11" y="32"/>
                    <a:pt x="16" y="20"/>
                    <a:pt x="26" y="16"/>
                  </a:cubicBezTo>
                  <a:cubicBezTo>
                    <a:pt x="28" y="15"/>
                    <a:pt x="31" y="14"/>
                    <a:pt x="34" y="14"/>
                  </a:cubicBezTo>
                  <a:cubicBezTo>
                    <a:pt x="42" y="14"/>
                    <a:pt x="49" y="19"/>
                    <a:pt x="52" y="26"/>
                  </a:cubicBezTo>
                  <a:cubicBezTo>
                    <a:pt x="57" y="36"/>
                    <a:pt x="52" y="48"/>
                    <a:pt x="42"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09">
              <a:extLst>
                <a:ext uri="{FF2B5EF4-FFF2-40B4-BE49-F238E27FC236}">
                  <a16:creationId xmlns:a16="http://schemas.microsoft.com/office/drawing/2014/main" id="{5CE3C447-47F4-4017-89CC-2337CFB6C046}"/>
                </a:ext>
              </a:extLst>
            </p:cNvPr>
            <p:cNvSpPr>
              <a:spLocks/>
            </p:cNvSpPr>
            <p:nvPr/>
          </p:nvSpPr>
          <p:spPr bwMode="auto">
            <a:xfrm>
              <a:off x="2269" y="3026"/>
              <a:ext cx="163" cy="190"/>
            </a:xfrm>
            <a:custGeom>
              <a:avLst/>
              <a:gdLst>
                <a:gd name="T0" fmla="*/ 71 w 111"/>
                <a:gd name="T1" fmla="*/ 113 h 130"/>
                <a:gd name="T2" fmla="*/ 102 w 111"/>
                <a:gd name="T3" fmla="*/ 55 h 130"/>
                <a:gd name="T4" fmla="*/ 92 w 111"/>
                <a:gd name="T5" fmla="*/ 14 h 130"/>
                <a:gd name="T6" fmla="*/ 80 w 111"/>
                <a:gd name="T7" fmla="*/ 8 h 130"/>
                <a:gd name="T8" fmla="*/ 41 w 111"/>
                <a:gd name="T9" fmla="*/ 23 h 130"/>
                <a:gd name="T10" fmla="*/ 7 w 111"/>
                <a:gd name="T11" fmla="*/ 87 h 130"/>
                <a:gd name="T12" fmla="*/ 18 w 111"/>
                <a:gd name="T13" fmla="*/ 123 h 130"/>
                <a:gd name="T14" fmla="*/ 18 w 111"/>
                <a:gd name="T15" fmla="*/ 124 h 130"/>
                <a:gd name="T16" fmla="*/ 54 w 111"/>
                <a:gd name="T17" fmla="*/ 113 h 130"/>
                <a:gd name="T18" fmla="*/ 78 w 111"/>
                <a:gd name="T19" fmla="*/ 68 h 130"/>
                <a:gd name="T20" fmla="*/ 71 w 111"/>
                <a:gd name="T21" fmla="*/ 43 h 130"/>
                <a:gd name="T22" fmla="*/ 69 w 111"/>
                <a:gd name="T23" fmla="*/ 42 h 130"/>
                <a:gd name="T24" fmla="*/ 44 w 111"/>
                <a:gd name="T25" fmla="*/ 50 h 130"/>
                <a:gd name="T26" fmla="*/ 24 w 111"/>
                <a:gd name="T27" fmla="*/ 88 h 130"/>
                <a:gd name="T28" fmla="*/ 33 w 111"/>
                <a:gd name="T29" fmla="*/ 92 h 130"/>
                <a:gd name="T30" fmla="*/ 53 w 111"/>
                <a:gd name="T31" fmla="*/ 55 h 130"/>
                <a:gd name="T32" fmla="*/ 64 w 111"/>
                <a:gd name="T33" fmla="*/ 50 h 130"/>
                <a:gd name="T34" fmla="*/ 66 w 111"/>
                <a:gd name="T35" fmla="*/ 51 h 130"/>
                <a:gd name="T36" fmla="*/ 69 w 111"/>
                <a:gd name="T37" fmla="*/ 63 h 130"/>
                <a:gd name="T38" fmla="*/ 46 w 111"/>
                <a:gd name="T39" fmla="*/ 108 h 130"/>
                <a:gd name="T40" fmla="*/ 23 w 111"/>
                <a:gd name="T41" fmla="*/ 115 h 130"/>
                <a:gd name="T42" fmla="*/ 14 w 111"/>
                <a:gd name="T43" fmla="*/ 104 h 130"/>
                <a:gd name="T44" fmla="*/ 18 w 111"/>
                <a:gd name="T45" fmla="*/ 88 h 130"/>
                <a:gd name="T46" fmla="*/ 50 w 111"/>
                <a:gd name="T47" fmla="*/ 28 h 130"/>
                <a:gd name="T48" fmla="*/ 76 w 111"/>
                <a:gd name="T49" fmla="*/ 17 h 130"/>
                <a:gd name="T50" fmla="*/ 87 w 111"/>
                <a:gd name="T51" fmla="*/ 23 h 130"/>
                <a:gd name="T52" fmla="*/ 93 w 111"/>
                <a:gd name="T53" fmla="*/ 50 h 130"/>
                <a:gd name="T54" fmla="*/ 62 w 111"/>
                <a:gd name="T55" fmla="*/ 108 h 130"/>
                <a:gd name="T56" fmla="*/ 71 w 111"/>
                <a:gd name="T57" fmla="*/ 11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130">
                  <a:moveTo>
                    <a:pt x="71" y="113"/>
                  </a:moveTo>
                  <a:cubicBezTo>
                    <a:pt x="102" y="55"/>
                    <a:pt x="102" y="55"/>
                    <a:pt x="102" y="55"/>
                  </a:cubicBezTo>
                  <a:cubicBezTo>
                    <a:pt x="111" y="39"/>
                    <a:pt x="106" y="22"/>
                    <a:pt x="92" y="14"/>
                  </a:cubicBezTo>
                  <a:cubicBezTo>
                    <a:pt x="80" y="8"/>
                    <a:pt x="80" y="8"/>
                    <a:pt x="80" y="8"/>
                  </a:cubicBezTo>
                  <a:cubicBezTo>
                    <a:pt x="66" y="0"/>
                    <a:pt x="50" y="6"/>
                    <a:pt x="41" y="23"/>
                  </a:cubicBezTo>
                  <a:cubicBezTo>
                    <a:pt x="7" y="87"/>
                    <a:pt x="7" y="87"/>
                    <a:pt x="7" y="87"/>
                  </a:cubicBezTo>
                  <a:cubicBezTo>
                    <a:pt x="0" y="100"/>
                    <a:pt x="5" y="116"/>
                    <a:pt x="18" y="123"/>
                  </a:cubicBezTo>
                  <a:cubicBezTo>
                    <a:pt x="18" y="123"/>
                    <a:pt x="18" y="123"/>
                    <a:pt x="18" y="124"/>
                  </a:cubicBezTo>
                  <a:cubicBezTo>
                    <a:pt x="31" y="130"/>
                    <a:pt x="47" y="126"/>
                    <a:pt x="54" y="113"/>
                  </a:cubicBezTo>
                  <a:cubicBezTo>
                    <a:pt x="78" y="68"/>
                    <a:pt x="78" y="68"/>
                    <a:pt x="78" y="68"/>
                  </a:cubicBezTo>
                  <a:cubicBezTo>
                    <a:pt x="83" y="59"/>
                    <a:pt x="80" y="47"/>
                    <a:pt x="71" y="43"/>
                  </a:cubicBezTo>
                  <a:cubicBezTo>
                    <a:pt x="69" y="42"/>
                    <a:pt x="69" y="42"/>
                    <a:pt x="69" y="42"/>
                  </a:cubicBezTo>
                  <a:cubicBezTo>
                    <a:pt x="60" y="37"/>
                    <a:pt x="49" y="41"/>
                    <a:pt x="44" y="50"/>
                  </a:cubicBezTo>
                  <a:cubicBezTo>
                    <a:pt x="24" y="88"/>
                    <a:pt x="24" y="88"/>
                    <a:pt x="24" y="88"/>
                  </a:cubicBezTo>
                  <a:cubicBezTo>
                    <a:pt x="33" y="92"/>
                    <a:pt x="33" y="92"/>
                    <a:pt x="33" y="92"/>
                  </a:cubicBezTo>
                  <a:cubicBezTo>
                    <a:pt x="53" y="55"/>
                    <a:pt x="53" y="55"/>
                    <a:pt x="53" y="55"/>
                  </a:cubicBezTo>
                  <a:cubicBezTo>
                    <a:pt x="55" y="51"/>
                    <a:pt x="59" y="48"/>
                    <a:pt x="64" y="50"/>
                  </a:cubicBezTo>
                  <a:cubicBezTo>
                    <a:pt x="66" y="51"/>
                    <a:pt x="66" y="51"/>
                    <a:pt x="66" y="51"/>
                  </a:cubicBezTo>
                  <a:cubicBezTo>
                    <a:pt x="70" y="54"/>
                    <a:pt x="72" y="59"/>
                    <a:pt x="69" y="63"/>
                  </a:cubicBezTo>
                  <a:cubicBezTo>
                    <a:pt x="46" y="108"/>
                    <a:pt x="46" y="108"/>
                    <a:pt x="46" y="108"/>
                  </a:cubicBezTo>
                  <a:cubicBezTo>
                    <a:pt x="41" y="116"/>
                    <a:pt x="31" y="119"/>
                    <a:pt x="23" y="115"/>
                  </a:cubicBezTo>
                  <a:cubicBezTo>
                    <a:pt x="18" y="112"/>
                    <a:pt x="15" y="108"/>
                    <a:pt x="14" y="104"/>
                  </a:cubicBezTo>
                  <a:cubicBezTo>
                    <a:pt x="14" y="100"/>
                    <a:pt x="14" y="95"/>
                    <a:pt x="18" y="88"/>
                  </a:cubicBezTo>
                  <a:cubicBezTo>
                    <a:pt x="50" y="28"/>
                    <a:pt x="50" y="28"/>
                    <a:pt x="50" y="28"/>
                  </a:cubicBezTo>
                  <a:cubicBezTo>
                    <a:pt x="58" y="13"/>
                    <a:pt x="68" y="13"/>
                    <a:pt x="76" y="17"/>
                  </a:cubicBezTo>
                  <a:cubicBezTo>
                    <a:pt x="87" y="23"/>
                    <a:pt x="87" y="23"/>
                    <a:pt x="87" y="23"/>
                  </a:cubicBezTo>
                  <a:cubicBezTo>
                    <a:pt x="98" y="29"/>
                    <a:pt x="98" y="41"/>
                    <a:pt x="93" y="50"/>
                  </a:cubicBezTo>
                  <a:cubicBezTo>
                    <a:pt x="62" y="108"/>
                    <a:pt x="62" y="108"/>
                    <a:pt x="62" y="108"/>
                  </a:cubicBezTo>
                  <a:lnTo>
                    <a:pt x="7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Oval 110">
              <a:extLst>
                <a:ext uri="{FF2B5EF4-FFF2-40B4-BE49-F238E27FC236}">
                  <a16:creationId xmlns:a16="http://schemas.microsoft.com/office/drawing/2014/main" id="{242E996F-6AA8-4B0D-9EB4-D85FA99A8DD1}"/>
                </a:ext>
              </a:extLst>
            </p:cNvPr>
            <p:cNvSpPr>
              <a:spLocks noChangeArrowheads="1"/>
            </p:cNvSpPr>
            <p:nvPr/>
          </p:nvSpPr>
          <p:spPr bwMode="auto">
            <a:xfrm>
              <a:off x="1128" y="1508"/>
              <a:ext cx="422" cy="42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Oval 111">
              <a:extLst>
                <a:ext uri="{FF2B5EF4-FFF2-40B4-BE49-F238E27FC236}">
                  <a16:creationId xmlns:a16="http://schemas.microsoft.com/office/drawing/2014/main" id="{878A4727-8C16-4D8C-886C-E23E264E15CE}"/>
                </a:ext>
              </a:extLst>
            </p:cNvPr>
            <p:cNvSpPr>
              <a:spLocks noChangeArrowheads="1"/>
            </p:cNvSpPr>
            <p:nvPr/>
          </p:nvSpPr>
          <p:spPr bwMode="auto">
            <a:xfrm>
              <a:off x="1305" y="1773"/>
              <a:ext cx="69" cy="6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2">
              <a:extLst>
                <a:ext uri="{FF2B5EF4-FFF2-40B4-BE49-F238E27FC236}">
                  <a16:creationId xmlns:a16="http://schemas.microsoft.com/office/drawing/2014/main" id="{2548230A-B3EE-4773-A30D-C58F2831A474}"/>
                </a:ext>
              </a:extLst>
            </p:cNvPr>
            <p:cNvSpPr>
              <a:spLocks/>
            </p:cNvSpPr>
            <p:nvPr/>
          </p:nvSpPr>
          <p:spPr bwMode="auto">
            <a:xfrm>
              <a:off x="1243" y="1681"/>
              <a:ext cx="192" cy="93"/>
            </a:xfrm>
            <a:custGeom>
              <a:avLst/>
              <a:gdLst>
                <a:gd name="T0" fmla="*/ 121 w 131"/>
                <a:gd name="T1" fmla="*/ 30 h 64"/>
                <a:gd name="T2" fmla="*/ 120 w 131"/>
                <a:gd name="T3" fmla="*/ 29 h 64"/>
                <a:gd name="T4" fmla="*/ 119 w 131"/>
                <a:gd name="T5" fmla="*/ 28 h 64"/>
                <a:gd name="T6" fmla="*/ 119 w 131"/>
                <a:gd name="T7" fmla="*/ 27 h 64"/>
                <a:gd name="T8" fmla="*/ 14 w 131"/>
                <a:gd name="T9" fmla="*/ 30 h 64"/>
                <a:gd name="T10" fmla="*/ 10 w 131"/>
                <a:gd name="T11" fmla="*/ 33 h 64"/>
                <a:gd name="T12" fmla="*/ 6 w 131"/>
                <a:gd name="T13" fmla="*/ 38 h 64"/>
                <a:gd name="T14" fmla="*/ 6 w 131"/>
                <a:gd name="T15" fmla="*/ 58 h 64"/>
                <a:gd name="T16" fmla="*/ 26 w 131"/>
                <a:gd name="T17" fmla="*/ 58 h 64"/>
                <a:gd name="T18" fmla="*/ 34 w 131"/>
                <a:gd name="T19" fmla="*/ 50 h 64"/>
                <a:gd name="T20" fmla="*/ 101 w 131"/>
                <a:gd name="T21" fmla="*/ 50 h 64"/>
                <a:gd name="T22" fmla="*/ 106 w 131"/>
                <a:gd name="T23" fmla="*/ 56 h 64"/>
                <a:gd name="T24" fmla="*/ 127 w 131"/>
                <a:gd name="T25" fmla="*/ 56 h 64"/>
                <a:gd name="T26" fmla="*/ 131 w 131"/>
                <a:gd name="T27" fmla="*/ 46 h 64"/>
                <a:gd name="T28" fmla="*/ 127 w 131"/>
                <a:gd name="T29" fmla="*/ 36 h 64"/>
                <a:gd name="T30" fmla="*/ 121 w 131"/>
                <a:gd name="T31"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64">
                  <a:moveTo>
                    <a:pt x="121" y="30"/>
                  </a:moveTo>
                  <a:cubicBezTo>
                    <a:pt x="121" y="29"/>
                    <a:pt x="121" y="29"/>
                    <a:pt x="120" y="29"/>
                  </a:cubicBezTo>
                  <a:cubicBezTo>
                    <a:pt x="119" y="28"/>
                    <a:pt x="119" y="28"/>
                    <a:pt x="119" y="28"/>
                  </a:cubicBezTo>
                  <a:cubicBezTo>
                    <a:pt x="119" y="28"/>
                    <a:pt x="119" y="27"/>
                    <a:pt x="119" y="27"/>
                  </a:cubicBezTo>
                  <a:cubicBezTo>
                    <a:pt x="88" y="0"/>
                    <a:pt x="42" y="1"/>
                    <a:pt x="14" y="30"/>
                  </a:cubicBezTo>
                  <a:cubicBezTo>
                    <a:pt x="10" y="33"/>
                    <a:pt x="10" y="33"/>
                    <a:pt x="10" y="33"/>
                  </a:cubicBezTo>
                  <a:cubicBezTo>
                    <a:pt x="6" y="38"/>
                    <a:pt x="6" y="38"/>
                    <a:pt x="6" y="38"/>
                  </a:cubicBezTo>
                  <a:cubicBezTo>
                    <a:pt x="0" y="43"/>
                    <a:pt x="0" y="53"/>
                    <a:pt x="6" y="58"/>
                  </a:cubicBezTo>
                  <a:cubicBezTo>
                    <a:pt x="11" y="64"/>
                    <a:pt x="21" y="64"/>
                    <a:pt x="26" y="58"/>
                  </a:cubicBezTo>
                  <a:cubicBezTo>
                    <a:pt x="34" y="50"/>
                    <a:pt x="34" y="50"/>
                    <a:pt x="34" y="50"/>
                  </a:cubicBezTo>
                  <a:cubicBezTo>
                    <a:pt x="53" y="32"/>
                    <a:pt x="82" y="32"/>
                    <a:pt x="101" y="50"/>
                  </a:cubicBezTo>
                  <a:cubicBezTo>
                    <a:pt x="106" y="56"/>
                    <a:pt x="106" y="56"/>
                    <a:pt x="106" y="56"/>
                  </a:cubicBezTo>
                  <a:cubicBezTo>
                    <a:pt x="112" y="62"/>
                    <a:pt x="121" y="62"/>
                    <a:pt x="127" y="56"/>
                  </a:cubicBezTo>
                  <a:cubicBezTo>
                    <a:pt x="130" y="53"/>
                    <a:pt x="131" y="50"/>
                    <a:pt x="131" y="46"/>
                  </a:cubicBezTo>
                  <a:cubicBezTo>
                    <a:pt x="131" y="42"/>
                    <a:pt x="130" y="38"/>
                    <a:pt x="127" y="36"/>
                  </a:cubicBezTo>
                  <a:lnTo>
                    <a:pt x="121" y="3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13">
              <a:extLst>
                <a:ext uri="{FF2B5EF4-FFF2-40B4-BE49-F238E27FC236}">
                  <a16:creationId xmlns:a16="http://schemas.microsoft.com/office/drawing/2014/main" id="{8D8A1303-1694-4315-8113-66E0BE85B3AB}"/>
                </a:ext>
              </a:extLst>
            </p:cNvPr>
            <p:cNvSpPr>
              <a:spLocks/>
            </p:cNvSpPr>
            <p:nvPr/>
          </p:nvSpPr>
          <p:spPr bwMode="auto">
            <a:xfrm>
              <a:off x="1191" y="1603"/>
              <a:ext cx="295" cy="119"/>
            </a:xfrm>
            <a:custGeom>
              <a:avLst/>
              <a:gdLst>
                <a:gd name="T0" fmla="*/ 197 w 202"/>
                <a:gd name="T1" fmla="*/ 54 h 81"/>
                <a:gd name="T2" fmla="*/ 192 w 202"/>
                <a:gd name="T3" fmla="*/ 49 h 81"/>
                <a:gd name="T4" fmla="*/ 192 w 202"/>
                <a:gd name="T5" fmla="*/ 49 h 81"/>
                <a:gd name="T6" fmla="*/ 188 w 202"/>
                <a:gd name="T7" fmla="*/ 45 h 81"/>
                <a:gd name="T8" fmla="*/ 186 w 202"/>
                <a:gd name="T9" fmla="*/ 44 h 81"/>
                <a:gd name="T10" fmla="*/ 15 w 202"/>
                <a:gd name="T11" fmla="*/ 47 h 81"/>
                <a:gd name="T12" fmla="*/ 14 w 202"/>
                <a:gd name="T13" fmla="*/ 48 h 81"/>
                <a:gd name="T14" fmla="*/ 5 w 202"/>
                <a:gd name="T15" fmla="*/ 57 h 81"/>
                <a:gd name="T16" fmla="*/ 6 w 202"/>
                <a:gd name="T17" fmla="*/ 76 h 81"/>
                <a:gd name="T18" fmla="*/ 24 w 202"/>
                <a:gd name="T19" fmla="*/ 76 h 81"/>
                <a:gd name="T20" fmla="*/ 33 w 202"/>
                <a:gd name="T21" fmla="*/ 67 h 81"/>
                <a:gd name="T22" fmla="*/ 33 w 202"/>
                <a:gd name="T23" fmla="*/ 67 h 81"/>
                <a:gd name="T24" fmla="*/ 171 w 202"/>
                <a:gd name="T25" fmla="*/ 66 h 81"/>
                <a:gd name="T26" fmla="*/ 178 w 202"/>
                <a:gd name="T27" fmla="*/ 73 h 81"/>
                <a:gd name="T28" fmla="*/ 197 w 202"/>
                <a:gd name="T29" fmla="*/ 73 h 81"/>
                <a:gd name="T30" fmla="*/ 197 w 202"/>
                <a:gd name="T31"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 h="81">
                  <a:moveTo>
                    <a:pt x="197" y="54"/>
                  </a:moveTo>
                  <a:cubicBezTo>
                    <a:pt x="192" y="49"/>
                    <a:pt x="192" y="49"/>
                    <a:pt x="192" y="49"/>
                  </a:cubicBezTo>
                  <a:cubicBezTo>
                    <a:pt x="192" y="49"/>
                    <a:pt x="192" y="49"/>
                    <a:pt x="192" y="49"/>
                  </a:cubicBezTo>
                  <a:cubicBezTo>
                    <a:pt x="188" y="45"/>
                    <a:pt x="188" y="45"/>
                    <a:pt x="188" y="45"/>
                  </a:cubicBezTo>
                  <a:cubicBezTo>
                    <a:pt x="188" y="45"/>
                    <a:pt x="187" y="44"/>
                    <a:pt x="186" y="44"/>
                  </a:cubicBezTo>
                  <a:cubicBezTo>
                    <a:pt x="137" y="0"/>
                    <a:pt x="62" y="2"/>
                    <a:pt x="15" y="47"/>
                  </a:cubicBezTo>
                  <a:cubicBezTo>
                    <a:pt x="15" y="48"/>
                    <a:pt x="14" y="48"/>
                    <a:pt x="14" y="48"/>
                  </a:cubicBezTo>
                  <a:cubicBezTo>
                    <a:pt x="5" y="57"/>
                    <a:pt x="5" y="57"/>
                    <a:pt x="5" y="57"/>
                  </a:cubicBezTo>
                  <a:cubicBezTo>
                    <a:pt x="0" y="62"/>
                    <a:pt x="0" y="70"/>
                    <a:pt x="6" y="76"/>
                  </a:cubicBezTo>
                  <a:cubicBezTo>
                    <a:pt x="11" y="81"/>
                    <a:pt x="19" y="81"/>
                    <a:pt x="24" y="76"/>
                  </a:cubicBezTo>
                  <a:cubicBezTo>
                    <a:pt x="33" y="67"/>
                    <a:pt x="33" y="67"/>
                    <a:pt x="33" y="67"/>
                  </a:cubicBezTo>
                  <a:cubicBezTo>
                    <a:pt x="33" y="67"/>
                    <a:pt x="33" y="67"/>
                    <a:pt x="33" y="67"/>
                  </a:cubicBezTo>
                  <a:cubicBezTo>
                    <a:pt x="72" y="30"/>
                    <a:pt x="133" y="29"/>
                    <a:pt x="171" y="66"/>
                  </a:cubicBezTo>
                  <a:cubicBezTo>
                    <a:pt x="178" y="73"/>
                    <a:pt x="178" y="73"/>
                    <a:pt x="178" y="73"/>
                  </a:cubicBezTo>
                  <a:cubicBezTo>
                    <a:pt x="183" y="78"/>
                    <a:pt x="192" y="78"/>
                    <a:pt x="197" y="73"/>
                  </a:cubicBezTo>
                  <a:cubicBezTo>
                    <a:pt x="202" y="68"/>
                    <a:pt x="202" y="59"/>
                    <a:pt x="197" y="5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Oval 114">
              <a:extLst>
                <a:ext uri="{FF2B5EF4-FFF2-40B4-BE49-F238E27FC236}">
                  <a16:creationId xmlns:a16="http://schemas.microsoft.com/office/drawing/2014/main" id="{588FB673-B0B7-4960-94FA-306C583E97FD}"/>
                </a:ext>
              </a:extLst>
            </p:cNvPr>
            <p:cNvSpPr>
              <a:spLocks noChangeArrowheads="1"/>
            </p:cNvSpPr>
            <p:nvPr/>
          </p:nvSpPr>
          <p:spPr bwMode="auto">
            <a:xfrm>
              <a:off x="2492" y="2024"/>
              <a:ext cx="451" cy="451"/>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5">
              <a:extLst>
                <a:ext uri="{FF2B5EF4-FFF2-40B4-BE49-F238E27FC236}">
                  <a16:creationId xmlns:a16="http://schemas.microsoft.com/office/drawing/2014/main" id="{A17A7D7E-5B30-4C03-B4F9-4F63DE822855}"/>
                </a:ext>
              </a:extLst>
            </p:cNvPr>
            <p:cNvSpPr>
              <a:spLocks noEditPoints="1"/>
            </p:cNvSpPr>
            <p:nvPr/>
          </p:nvSpPr>
          <p:spPr bwMode="auto">
            <a:xfrm>
              <a:off x="2573" y="2107"/>
              <a:ext cx="288" cy="286"/>
            </a:xfrm>
            <a:custGeom>
              <a:avLst/>
              <a:gdLst>
                <a:gd name="T0" fmla="*/ 99 w 197"/>
                <a:gd name="T1" fmla="*/ 196 h 196"/>
                <a:gd name="T2" fmla="*/ 197 w 197"/>
                <a:gd name="T3" fmla="*/ 98 h 196"/>
                <a:gd name="T4" fmla="*/ 99 w 197"/>
                <a:gd name="T5" fmla="*/ 0 h 196"/>
                <a:gd name="T6" fmla="*/ 0 w 197"/>
                <a:gd name="T7" fmla="*/ 98 h 196"/>
                <a:gd name="T8" fmla="*/ 99 w 197"/>
                <a:gd name="T9" fmla="*/ 196 h 196"/>
                <a:gd name="T10" fmla="*/ 39 w 197"/>
                <a:gd name="T11" fmla="*/ 165 h 196"/>
                <a:gd name="T12" fmla="*/ 31 w 197"/>
                <a:gd name="T13" fmla="*/ 157 h 196"/>
                <a:gd name="T14" fmla="*/ 50 w 197"/>
                <a:gd name="T15" fmla="*/ 139 h 196"/>
                <a:gd name="T16" fmla="*/ 58 w 197"/>
                <a:gd name="T17" fmla="*/ 147 h 196"/>
                <a:gd name="T18" fmla="*/ 39 w 197"/>
                <a:gd name="T19" fmla="*/ 165 h 196"/>
                <a:gd name="T20" fmla="*/ 104 w 197"/>
                <a:gd name="T21" fmla="*/ 188 h 196"/>
                <a:gd name="T22" fmla="*/ 93 w 197"/>
                <a:gd name="T23" fmla="*/ 188 h 196"/>
                <a:gd name="T24" fmla="*/ 93 w 197"/>
                <a:gd name="T25" fmla="*/ 162 h 196"/>
                <a:gd name="T26" fmla="*/ 104 w 197"/>
                <a:gd name="T27" fmla="*/ 162 h 196"/>
                <a:gd name="T28" fmla="*/ 104 w 197"/>
                <a:gd name="T29" fmla="*/ 188 h 196"/>
                <a:gd name="T30" fmla="*/ 188 w 197"/>
                <a:gd name="T31" fmla="*/ 103 h 196"/>
                <a:gd name="T32" fmla="*/ 162 w 197"/>
                <a:gd name="T33" fmla="*/ 103 h 196"/>
                <a:gd name="T34" fmla="*/ 162 w 197"/>
                <a:gd name="T35" fmla="*/ 92 h 196"/>
                <a:gd name="T36" fmla="*/ 188 w 197"/>
                <a:gd name="T37" fmla="*/ 92 h 196"/>
                <a:gd name="T38" fmla="*/ 188 w 197"/>
                <a:gd name="T39" fmla="*/ 103 h 196"/>
                <a:gd name="T40" fmla="*/ 158 w 197"/>
                <a:gd name="T41" fmla="*/ 30 h 196"/>
                <a:gd name="T42" fmla="*/ 166 w 197"/>
                <a:gd name="T43" fmla="*/ 38 h 196"/>
                <a:gd name="T44" fmla="*/ 148 w 197"/>
                <a:gd name="T45" fmla="*/ 57 h 196"/>
                <a:gd name="T46" fmla="*/ 140 w 197"/>
                <a:gd name="T47" fmla="*/ 49 h 196"/>
                <a:gd name="T48" fmla="*/ 158 w 197"/>
                <a:gd name="T49" fmla="*/ 30 h 196"/>
                <a:gd name="T50" fmla="*/ 148 w 197"/>
                <a:gd name="T51" fmla="*/ 139 h 196"/>
                <a:gd name="T52" fmla="*/ 166 w 197"/>
                <a:gd name="T53" fmla="*/ 157 h 196"/>
                <a:gd name="T54" fmla="*/ 158 w 197"/>
                <a:gd name="T55" fmla="*/ 165 h 196"/>
                <a:gd name="T56" fmla="*/ 140 w 197"/>
                <a:gd name="T57" fmla="*/ 147 h 196"/>
                <a:gd name="T58" fmla="*/ 148 w 197"/>
                <a:gd name="T59" fmla="*/ 139 h 196"/>
                <a:gd name="T60" fmla="*/ 93 w 197"/>
                <a:gd name="T61" fmla="*/ 8 h 196"/>
                <a:gd name="T62" fmla="*/ 104 w 197"/>
                <a:gd name="T63" fmla="*/ 8 h 196"/>
                <a:gd name="T64" fmla="*/ 104 w 197"/>
                <a:gd name="T65" fmla="*/ 34 h 196"/>
                <a:gd name="T66" fmla="*/ 93 w 197"/>
                <a:gd name="T67" fmla="*/ 34 h 196"/>
                <a:gd name="T68" fmla="*/ 93 w 197"/>
                <a:gd name="T69" fmla="*/ 8 h 196"/>
                <a:gd name="T70" fmla="*/ 83 w 197"/>
                <a:gd name="T71" fmla="*/ 75 h 196"/>
                <a:gd name="T72" fmla="*/ 100 w 197"/>
                <a:gd name="T73" fmla="*/ 91 h 196"/>
                <a:gd name="T74" fmla="*/ 130 w 197"/>
                <a:gd name="T75" fmla="*/ 61 h 196"/>
                <a:gd name="T76" fmla="*/ 138 w 197"/>
                <a:gd name="T77" fmla="*/ 69 h 196"/>
                <a:gd name="T78" fmla="*/ 100 w 197"/>
                <a:gd name="T79" fmla="*/ 107 h 196"/>
                <a:gd name="T80" fmla="*/ 75 w 197"/>
                <a:gd name="T81" fmla="*/ 83 h 196"/>
                <a:gd name="T82" fmla="*/ 83 w 197"/>
                <a:gd name="T83" fmla="*/ 75 h 196"/>
                <a:gd name="T84" fmla="*/ 39 w 197"/>
                <a:gd name="T85" fmla="*/ 30 h 196"/>
                <a:gd name="T86" fmla="*/ 58 w 197"/>
                <a:gd name="T87" fmla="*/ 49 h 196"/>
                <a:gd name="T88" fmla="*/ 50 w 197"/>
                <a:gd name="T89" fmla="*/ 57 h 196"/>
                <a:gd name="T90" fmla="*/ 31 w 197"/>
                <a:gd name="T91" fmla="*/ 38 h 196"/>
                <a:gd name="T92" fmla="*/ 39 w 197"/>
                <a:gd name="T93" fmla="*/ 30 h 196"/>
                <a:gd name="T94" fmla="*/ 35 w 197"/>
                <a:gd name="T95" fmla="*/ 103 h 196"/>
                <a:gd name="T96" fmla="*/ 9 w 197"/>
                <a:gd name="T97" fmla="*/ 103 h 196"/>
                <a:gd name="T98" fmla="*/ 9 w 197"/>
                <a:gd name="T99" fmla="*/ 92 h 196"/>
                <a:gd name="T100" fmla="*/ 35 w 197"/>
                <a:gd name="T101" fmla="*/ 92 h 196"/>
                <a:gd name="T102" fmla="*/ 35 w 197"/>
                <a:gd name="T103" fmla="*/ 10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 h="196">
                  <a:moveTo>
                    <a:pt x="99" y="196"/>
                  </a:moveTo>
                  <a:cubicBezTo>
                    <a:pt x="153" y="196"/>
                    <a:pt x="197" y="152"/>
                    <a:pt x="197" y="98"/>
                  </a:cubicBezTo>
                  <a:cubicBezTo>
                    <a:pt x="197" y="44"/>
                    <a:pt x="153" y="0"/>
                    <a:pt x="99" y="0"/>
                  </a:cubicBezTo>
                  <a:cubicBezTo>
                    <a:pt x="44" y="0"/>
                    <a:pt x="0" y="44"/>
                    <a:pt x="0" y="98"/>
                  </a:cubicBezTo>
                  <a:cubicBezTo>
                    <a:pt x="0" y="152"/>
                    <a:pt x="44" y="196"/>
                    <a:pt x="99" y="196"/>
                  </a:cubicBezTo>
                  <a:moveTo>
                    <a:pt x="39" y="165"/>
                  </a:moveTo>
                  <a:cubicBezTo>
                    <a:pt x="31" y="157"/>
                    <a:pt x="31" y="157"/>
                    <a:pt x="31" y="157"/>
                  </a:cubicBezTo>
                  <a:cubicBezTo>
                    <a:pt x="50" y="139"/>
                    <a:pt x="50" y="139"/>
                    <a:pt x="50" y="139"/>
                  </a:cubicBezTo>
                  <a:cubicBezTo>
                    <a:pt x="58" y="147"/>
                    <a:pt x="58" y="147"/>
                    <a:pt x="58" y="147"/>
                  </a:cubicBezTo>
                  <a:lnTo>
                    <a:pt x="39" y="165"/>
                  </a:lnTo>
                  <a:close/>
                  <a:moveTo>
                    <a:pt x="104" y="188"/>
                  </a:moveTo>
                  <a:cubicBezTo>
                    <a:pt x="93" y="188"/>
                    <a:pt x="93" y="188"/>
                    <a:pt x="93" y="188"/>
                  </a:cubicBezTo>
                  <a:cubicBezTo>
                    <a:pt x="93" y="162"/>
                    <a:pt x="93" y="162"/>
                    <a:pt x="93" y="162"/>
                  </a:cubicBezTo>
                  <a:cubicBezTo>
                    <a:pt x="104" y="162"/>
                    <a:pt x="104" y="162"/>
                    <a:pt x="104" y="162"/>
                  </a:cubicBezTo>
                  <a:lnTo>
                    <a:pt x="104" y="188"/>
                  </a:lnTo>
                  <a:close/>
                  <a:moveTo>
                    <a:pt x="188" y="103"/>
                  </a:moveTo>
                  <a:cubicBezTo>
                    <a:pt x="162" y="103"/>
                    <a:pt x="162" y="103"/>
                    <a:pt x="162" y="103"/>
                  </a:cubicBezTo>
                  <a:cubicBezTo>
                    <a:pt x="162" y="92"/>
                    <a:pt x="162" y="92"/>
                    <a:pt x="162" y="92"/>
                  </a:cubicBezTo>
                  <a:cubicBezTo>
                    <a:pt x="188" y="92"/>
                    <a:pt x="188" y="92"/>
                    <a:pt x="188" y="92"/>
                  </a:cubicBezTo>
                  <a:lnTo>
                    <a:pt x="188" y="103"/>
                  </a:lnTo>
                  <a:close/>
                  <a:moveTo>
                    <a:pt x="158" y="30"/>
                  </a:moveTo>
                  <a:cubicBezTo>
                    <a:pt x="166" y="38"/>
                    <a:pt x="166" y="38"/>
                    <a:pt x="166" y="38"/>
                  </a:cubicBezTo>
                  <a:cubicBezTo>
                    <a:pt x="148" y="57"/>
                    <a:pt x="148" y="57"/>
                    <a:pt x="148" y="57"/>
                  </a:cubicBezTo>
                  <a:cubicBezTo>
                    <a:pt x="140" y="49"/>
                    <a:pt x="140" y="49"/>
                    <a:pt x="140" y="49"/>
                  </a:cubicBezTo>
                  <a:lnTo>
                    <a:pt x="158" y="30"/>
                  </a:lnTo>
                  <a:close/>
                  <a:moveTo>
                    <a:pt x="148" y="139"/>
                  </a:moveTo>
                  <a:cubicBezTo>
                    <a:pt x="166" y="157"/>
                    <a:pt x="166" y="157"/>
                    <a:pt x="166" y="157"/>
                  </a:cubicBezTo>
                  <a:cubicBezTo>
                    <a:pt x="158" y="165"/>
                    <a:pt x="158" y="165"/>
                    <a:pt x="158" y="165"/>
                  </a:cubicBezTo>
                  <a:cubicBezTo>
                    <a:pt x="140" y="147"/>
                    <a:pt x="140" y="147"/>
                    <a:pt x="140" y="147"/>
                  </a:cubicBezTo>
                  <a:lnTo>
                    <a:pt x="148" y="139"/>
                  </a:lnTo>
                  <a:close/>
                  <a:moveTo>
                    <a:pt x="93" y="8"/>
                  </a:moveTo>
                  <a:cubicBezTo>
                    <a:pt x="104" y="8"/>
                    <a:pt x="104" y="8"/>
                    <a:pt x="104" y="8"/>
                  </a:cubicBezTo>
                  <a:cubicBezTo>
                    <a:pt x="104" y="34"/>
                    <a:pt x="104" y="34"/>
                    <a:pt x="104" y="34"/>
                  </a:cubicBezTo>
                  <a:cubicBezTo>
                    <a:pt x="93" y="34"/>
                    <a:pt x="93" y="34"/>
                    <a:pt x="93" y="34"/>
                  </a:cubicBezTo>
                  <a:lnTo>
                    <a:pt x="93" y="8"/>
                  </a:lnTo>
                  <a:close/>
                  <a:moveTo>
                    <a:pt x="83" y="75"/>
                  </a:moveTo>
                  <a:cubicBezTo>
                    <a:pt x="100" y="91"/>
                    <a:pt x="100" y="91"/>
                    <a:pt x="100" y="91"/>
                  </a:cubicBezTo>
                  <a:cubicBezTo>
                    <a:pt x="130" y="61"/>
                    <a:pt x="130" y="61"/>
                    <a:pt x="130" y="61"/>
                  </a:cubicBezTo>
                  <a:cubicBezTo>
                    <a:pt x="138" y="69"/>
                    <a:pt x="138" y="69"/>
                    <a:pt x="138" y="69"/>
                  </a:cubicBezTo>
                  <a:cubicBezTo>
                    <a:pt x="100" y="107"/>
                    <a:pt x="100" y="107"/>
                    <a:pt x="100" y="107"/>
                  </a:cubicBezTo>
                  <a:cubicBezTo>
                    <a:pt x="75" y="83"/>
                    <a:pt x="75" y="83"/>
                    <a:pt x="75" y="83"/>
                  </a:cubicBezTo>
                  <a:lnTo>
                    <a:pt x="83" y="75"/>
                  </a:lnTo>
                  <a:close/>
                  <a:moveTo>
                    <a:pt x="39" y="30"/>
                  </a:moveTo>
                  <a:cubicBezTo>
                    <a:pt x="58" y="49"/>
                    <a:pt x="58" y="49"/>
                    <a:pt x="58" y="49"/>
                  </a:cubicBezTo>
                  <a:cubicBezTo>
                    <a:pt x="50" y="57"/>
                    <a:pt x="50" y="57"/>
                    <a:pt x="50" y="57"/>
                  </a:cubicBezTo>
                  <a:cubicBezTo>
                    <a:pt x="31" y="38"/>
                    <a:pt x="31" y="38"/>
                    <a:pt x="31" y="38"/>
                  </a:cubicBezTo>
                  <a:lnTo>
                    <a:pt x="39" y="30"/>
                  </a:lnTo>
                  <a:close/>
                  <a:moveTo>
                    <a:pt x="35" y="103"/>
                  </a:moveTo>
                  <a:cubicBezTo>
                    <a:pt x="9" y="103"/>
                    <a:pt x="9" y="103"/>
                    <a:pt x="9" y="103"/>
                  </a:cubicBezTo>
                  <a:cubicBezTo>
                    <a:pt x="9" y="92"/>
                    <a:pt x="9" y="92"/>
                    <a:pt x="9" y="92"/>
                  </a:cubicBezTo>
                  <a:cubicBezTo>
                    <a:pt x="35" y="92"/>
                    <a:pt x="35" y="92"/>
                    <a:pt x="35" y="92"/>
                  </a:cubicBezTo>
                  <a:lnTo>
                    <a:pt x="35" y="10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116">
              <a:extLst>
                <a:ext uri="{FF2B5EF4-FFF2-40B4-BE49-F238E27FC236}">
                  <a16:creationId xmlns:a16="http://schemas.microsoft.com/office/drawing/2014/main" id="{1C45AA8C-4BE5-4C59-A1FD-5F77BAB87776}"/>
                </a:ext>
              </a:extLst>
            </p:cNvPr>
            <p:cNvSpPr>
              <a:spLocks noChangeArrowheads="1"/>
            </p:cNvSpPr>
            <p:nvPr/>
          </p:nvSpPr>
          <p:spPr bwMode="auto">
            <a:xfrm>
              <a:off x="2252" y="2531"/>
              <a:ext cx="450" cy="450"/>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7">
              <a:extLst>
                <a:ext uri="{FF2B5EF4-FFF2-40B4-BE49-F238E27FC236}">
                  <a16:creationId xmlns:a16="http://schemas.microsoft.com/office/drawing/2014/main" id="{027205D6-EEB7-466E-A9B9-5E9A78E5AE7C}"/>
                </a:ext>
              </a:extLst>
            </p:cNvPr>
            <p:cNvSpPr>
              <a:spLocks noEditPoints="1"/>
            </p:cNvSpPr>
            <p:nvPr/>
          </p:nvSpPr>
          <p:spPr bwMode="auto">
            <a:xfrm>
              <a:off x="2343" y="2744"/>
              <a:ext cx="298" cy="148"/>
            </a:xfrm>
            <a:custGeom>
              <a:avLst/>
              <a:gdLst>
                <a:gd name="T0" fmla="*/ 85 w 204"/>
                <a:gd name="T1" fmla="*/ 101 h 101"/>
                <a:gd name="T2" fmla="*/ 153 w 204"/>
                <a:gd name="T3" fmla="*/ 69 h 101"/>
                <a:gd name="T4" fmla="*/ 168 w 204"/>
                <a:gd name="T5" fmla="*/ 72 h 101"/>
                <a:gd name="T6" fmla="*/ 204 w 204"/>
                <a:gd name="T7" fmla="*/ 36 h 101"/>
                <a:gd name="T8" fmla="*/ 170 w 204"/>
                <a:gd name="T9" fmla="*/ 0 h 101"/>
                <a:gd name="T10" fmla="*/ 170 w 204"/>
                <a:gd name="T11" fmla="*/ 0 h 101"/>
                <a:gd name="T12" fmla="*/ 1 w 204"/>
                <a:gd name="T13" fmla="*/ 0 h 101"/>
                <a:gd name="T14" fmla="*/ 0 w 204"/>
                <a:gd name="T15" fmla="*/ 16 h 101"/>
                <a:gd name="T16" fmla="*/ 85 w 204"/>
                <a:gd name="T17" fmla="*/ 101 h 101"/>
                <a:gd name="T18" fmla="*/ 171 w 204"/>
                <a:gd name="T19" fmla="*/ 16 h 101"/>
                <a:gd name="T20" fmla="*/ 171 w 204"/>
                <a:gd name="T21" fmla="*/ 16 h 101"/>
                <a:gd name="T22" fmla="*/ 189 w 204"/>
                <a:gd name="T23" fmla="*/ 36 h 101"/>
                <a:gd name="T24" fmla="*/ 168 w 204"/>
                <a:gd name="T25" fmla="*/ 56 h 101"/>
                <a:gd name="T26" fmla="*/ 162 w 204"/>
                <a:gd name="T27" fmla="*/ 55 h 101"/>
                <a:gd name="T28" fmla="*/ 171 w 204"/>
                <a:gd name="T29" fmla="*/ 1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101">
                  <a:moveTo>
                    <a:pt x="85" y="101"/>
                  </a:moveTo>
                  <a:cubicBezTo>
                    <a:pt x="113" y="101"/>
                    <a:pt x="137" y="89"/>
                    <a:pt x="153" y="69"/>
                  </a:cubicBezTo>
                  <a:cubicBezTo>
                    <a:pt x="157" y="71"/>
                    <a:pt x="163" y="72"/>
                    <a:pt x="168" y="72"/>
                  </a:cubicBezTo>
                  <a:cubicBezTo>
                    <a:pt x="188" y="72"/>
                    <a:pt x="204" y="56"/>
                    <a:pt x="204" y="36"/>
                  </a:cubicBezTo>
                  <a:cubicBezTo>
                    <a:pt x="204" y="16"/>
                    <a:pt x="189" y="1"/>
                    <a:pt x="170" y="0"/>
                  </a:cubicBezTo>
                  <a:cubicBezTo>
                    <a:pt x="170" y="0"/>
                    <a:pt x="170" y="0"/>
                    <a:pt x="170" y="0"/>
                  </a:cubicBezTo>
                  <a:cubicBezTo>
                    <a:pt x="1" y="0"/>
                    <a:pt x="1" y="0"/>
                    <a:pt x="1" y="0"/>
                  </a:cubicBezTo>
                  <a:cubicBezTo>
                    <a:pt x="0" y="5"/>
                    <a:pt x="0" y="10"/>
                    <a:pt x="0" y="16"/>
                  </a:cubicBezTo>
                  <a:cubicBezTo>
                    <a:pt x="0" y="63"/>
                    <a:pt x="38" y="101"/>
                    <a:pt x="85" y="101"/>
                  </a:cubicBezTo>
                  <a:moveTo>
                    <a:pt x="171" y="16"/>
                  </a:moveTo>
                  <a:cubicBezTo>
                    <a:pt x="171" y="16"/>
                    <a:pt x="171" y="16"/>
                    <a:pt x="171" y="16"/>
                  </a:cubicBezTo>
                  <a:cubicBezTo>
                    <a:pt x="181" y="17"/>
                    <a:pt x="189" y="26"/>
                    <a:pt x="189" y="36"/>
                  </a:cubicBezTo>
                  <a:cubicBezTo>
                    <a:pt x="189" y="47"/>
                    <a:pt x="179" y="56"/>
                    <a:pt x="168" y="56"/>
                  </a:cubicBezTo>
                  <a:cubicBezTo>
                    <a:pt x="166" y="56"/>
                    <a:pt x="164" y="56"/>
                    <a:pt x="162" y="55"/>
                  </a:cubicBezTo>
                  <a:cubicBezTo>
                    <a:pt x="168" y="43"/>
                    <a:pt x="171" y="30"/>
                    <a:pt x="171" y="1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18">
              <a:extLst>
                <a:ext uri="{FF2B5EF4-FFF2-40B4-BE49-F238E27FC236}">
                  <a16:creationId xmlns:a16="http://schemas.microsoft.com/office/drawing/2014/main" id="{46E82863-BBC2-4572-93C1-D168CF88EE31}"/>
                </a:ext>
              </a:extLst>
            </p:cNvPr>
            <p:cNvSpPr>
              <a:spLocks/>
            </p:cNvSpPr>
            <p:nvPr/>
          </p:nvSpPr>
          <p:spPr bwMode="auto">
            <a:xfrm>
              <a:off x="2404" y="2613"/>
              <a:ext cx="48" cy="122"/>
            </a:xfrm>
            <a:custGeom>
              <a:avLst/>
              <a:gdLst>
                <a:gd name="T0" fmla="*/ 12 w 33"/>
                <a:gd name="T1" fmla="*/ 64 h 84"/>
                <a:gd name="T2" fmla="*/ 16 w 33"/>
                <a:gd name="T3" fmla="*/ 80 h 84"/>
                <a:gd name="T4" fmla="*/ 30 w 33"/>
                <a:gd name="T5" fmla="*/ 51 h 84"/>
                <a:gd name="T6" fmla="*/ 22 w 33"/>
                <a:gd name="T7" fmla="*/ 34 h 84"/>
                <a:gd name="T8" fmla="*/ 21 w 33"/>
                <a:gd name="T9" fmla="*/ 21 h 84"/>
                <a:gd name="T10" fmla="*/ 13 w 33"/>
                <a:gd name="T11" fmla="*/ 6 h 84"/>
                <a:gd name="T12" fmla="*/ 4 w 33"/>
                <a:gd name="T13" fmla="*/ 35 h 84"/>
                <a:gd name="T14" fmla="*/ 12 w 33"/>
                <a:gd name="T15" fmla="*/ 6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4">
                  <a:moveTo>
                    <a:pt x="12" y="64"/>
                  </a:moveTo>
                  <a:cubicBezTo>
                    <a:pt x="1" y="67"/>
                    <a:pt x="6" y="84"/>
                    <a:pt x="16" y="80"/>
                  </a:cubicBezTo>
                  <a:cubicBezTo>
                    <a:pt x="29" y="76"/>
                    <a:pt x="33" y="63"/>
                    <a:pt x="30" y="51"/>
                  </a:cubicBezTo>
                  <a:cubicBezTo>
                    <a:pt x="29" y="45"/>
                    <a:pt x="25" y="39"/>
                    <a:pt x="22" y="34"/>
                  </a:cubicBezTo>
                  <a:cubicBezTo>
                    <a:pt x="20" y="30"/>
                    <a:pt x="17" y="23"/>
                    <a:pt x="21" y="21"/>
                  </a:cubicBezTo>
                  <a:cubicBezTo>
                    <a:pt x="31" y="15"/>
                    <a:pt x="22" y="0"/>
                    <a:pt x="13" y="6"/>
                  </a:cubicBezTo>
                  <a:cubicBezTo>
                    <a:pt x="2" y="12"/>
                    <a:pt x="0" y="24"/>
                    <a:pt x="4" y="35"/>
                  </a:cubicBezTo>
                  <a:cubicBezTo>
                    <a:pt x="5" y="39"/>
                    <a:pt x="20" y="61"/>
                    <a:pt x="12" y="6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19">
              <a:extLst>
                <a:ext uri="{FF2B5EF4-FFF2-40B4-BE49-F238E27FC236}">
                  <a16:creationId xmlns:a16="http://schemas.microsoft.com/office/drawing/2014/main" id="{67D49CCD-A541-43BA-9BEE-4D4297E6F9E9}"/>
                </a:ext>
              </a:extLst>
            </p:cNvPr>
            <p:cNvSpPr>
              <a:spLocks/>
            </p:cNvSpPr>
            <p:nvPr/>
          </p:nvSpPr>
          <p:spPr bwMode="auto">
            <a:xfrm>
              <a:off x="2474" y="2613"/>
              <a:ext cx="48" cy="122"/>
            </a:xfrm>
            <a:custGeom>
              <a:avLst/>
              <a:gdLst>
                <a:gd name="T0" fmla="*/ 12 w 33"/>
                <a:gd name="T1" fmla="*/ 64 h 84"/>
                <a:gd name="T2" fmla="*/ 17 w 33"/>
                <a:gd name="T3" fmla="*/ 80 h 84"/>
                <a:gd name="T4" fmla="*/ 30 w 33"/>
                <a:gd name="T5" fmla="*/ 51 h 84"/>
                <a:gd name="T6" fmla="*/ 22 w 33"/>
                <a:gd name="T7" fmla="*/ 34 h 84"/>
                <a:gd name="T8" fmla="*/ 22 w 33"/>
                <a:gd name="T9" fmla="*/ 21 h 84"/>
                <a:gd name="T10" fmla="*/ 13 w 33"/>
                <a:gd name="T11" fmla="*/ 6 h 84"/>
                <a:gd name="T12" fmla="*/ 4 w 33"/>
                <a:gd name="T13" fmla="*/ 35 h 84"/>
                <a:gd name="T14" fmla="*/ 12 w 33"/>
                <a:gd name="T15" fmla="*/ 6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4">
                  <a:moveTo>
                    <a:pt x="12" y="64"/>
                  </a:moveTo>
                  <a:cubicBezTo>
                    <a:pt x="1" y="67"/>
                    <a:pt x="6" y="84"/>
                    <a:pt x="17" y="80"/>
                  </a:cubicBezTo>
                  <a:cubicBezTo>
                    <a:pt x="29" y="76"/>
                    <a:pt x="33" y="63"/>
                    <a:pt x="30" y="51"/>
                  </a:cubicBezTo>
                  <a:cubicBezTo>
                    <a:pt x="29" y="45"/>
                    <a:pt x="25" y="39"/>
                    <a:pt x="22" y="34"/>
                  </a:cubicBezTo>
                  <a:cubicBezTo>
                    <a:pt x="20" y="30"/>
                    <a:pt x="17" y="23"/>
                    <a:pt x="22" y="21"/>
                  </a:cubicBezTo>
                  <a:cubicBezTo>
                    <a:pt x="31" y="15"/>
                    <a:pt x="22" y="0"/>
                    <a:pt x="13" y="6"/>
                  </a:cubicBezTo>
                  <a:cubicBezTo>
                    <a:pt x="2" y="12"/>
                    <a:pt x="0" y="24"/>
                    <a:pt x="4" y="35"/>
                  </a:cubicBezTo>
                  <a:cubicBezTo>
                    <a:pt x="5" y="39"/>
                    <a:pt x="20" y="61"/>
                    <a:pt x="12" y="6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Oval 120">
              <a:extLst>
                <a:ext uri="{FF2B5EF4-FFF2-40B4-BE49-F238E27FC236}">
                  <a16:creationId xmlns:a16="http://schemas.microsoft.com/office/drawing/2014/main" id="{F7047C6F-36A6-4CD7-A67F-E8583A1880F6}"/>
                </a:ext>
              </a:extLst>
            </p:cNvPr>
            <p:cNvSpPr>
              <a:spLocks noChangeArrowheads="1"/>
            </p:cNvSpPr>
            <p:nvPr/>
          </p:nvSpPr>
          <p:spPr bwMode="auto">
            <a:xfrm>
              <a:off x="1162" y="2518"/>
              <a:ext cx="454" cy="452"/>
            </a:xfrm>
            <a:prstGeom prst="ellipse">
              <a:avLst/>
            </a:prstGeom>
            <a:solidFill>
              <a:srgbClr val="FFFFFF">
                <a:alpha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21">
              <a:extLst>
                <a:ext uri="{FF2B5EF4-FFF2-40B4-BE49-F238E27FC236}">
                  <a16:creationId xmlns:a16="http://schemas.microsoft.com/office/drawing/2014/main" id="{DBBDC04D-C132-42DE-88B5-A2DEEB7C14F2}"/>
                </a:ext>
              </a:extLst>
            </p:cNvPr>
            <p:cNvSpPr>
              <a:spLocks/>
            </p:cNvSpPr>
            <p:nvPr/>
          </p:nvSpPr>
          <p:spPr bwMode="auto">
            <a:xfrm>
              <a:off x="1378" y="2637"/>
              <a:ext cx="22" cy="38"/>
            </a:xfrm>
            <a:custGeom>
              <a:avLst/>
              <a:gdLst>
                <a:gd name="T0" fmla="*/ 15 w 15"/>
                <a:gd name="T1" fmla="*/ 10 h 26"/>
                <a:gd name="T2" fmla="*/ 0 w 15"/>
                <a:gd name="T3" fmla="*/ 10 h 26"/>
                <a:gd name="T4" fmla="*/ 0 w 15"/>
                <a:gd name="T5" fmla="*/ 26 h 26"/>
                <a:gd name="T6" fmla="*/ 15 w 15"/>
                <a:gd name="T7" fmla="*/ 26 h 26"/>
                <a:gd name="T8" fmla="*/ 15 w 15"/>
                <a:gd name="T9" fmla="*/ 10 h 26"/>
              </a:gdLst>
              <a:ahLst/>
              <a:cxnLst>
                <a:cxn ang="0">
                  <a:pos x="T0" y="T1"/>
                </a:cxn>
                <a:cxn ang="0">
                  <a:pos x="T2" y="T3"/>
                </a:cxn>
                <a:cxn ang="0">
                  <a:pos x="T4" y="T5"/>
                </a:cxn>
                <a:cxn ang="0">
                  <a:pos x="T6" y="T7"/>
                </a:cxn>
                <a:cxn ang="0">
                  <a:pos x="T8" y="T9"/>
                </a:cxn>
              </a:cxnLst>
              <a:rect l="0" t="0" r="r" b="b"/>
              <a:pathLst>
                <a:path w="15" h="26">
                  <a:moveTo>
                    <a:pt x="15" y="10"/>
                  </a:moveTo>
                  <a:cubicBezTo>
                    <a:pt x="15" y="0"/>
                    <a:pt x="0" y="0"/>
                    <a:pt x="0" y="10"/>
                  </a:cubicBezTo>
                  <a:cubicBezTo>
                    <a:pt x="0" y="26"/>
                    <a:pt x="0" y="26"/>
                    <a:pt x="0" y="26"/>
                  </a:cubicBezTo>
                  <a:cubicBezTo>
                    <a:pt x="15" y="26"/>
                    <a:pt x="15" y="26"/>
                    <a:pt x="15" y="26"/>
                  </a:cubicBezTo>
                  <a:lnTo>
                    <a:pt x="15"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22">
              <a:extLst>
                <a:ext uri="{FF2B5EF4-FFF2-40B4-BE49-F238E27FC236}">
                  <a16:creationId xmlns:a16="http://schemas.microsoft.com/office/drawing/2014/main" id="{DEA5A3C7-01C6-4A8D-9627-90E65AB53D23}"/>
                </a:ext>
              </a:extLst>
            </p:cNvPr>
            <p:cNvSpPr>
              <a:spLocks noEditPoints="1"/>
            </p:cNvSpPr>
            <p:nvPr/>
          </p:nvSpPr>
          <p:spPr bwMode="auto">
            <a:xfrm>
              <a:off x="1404" y="2611"/>
              <a:ext cx="111" cy="64"/>
            </a:xfrm>
            <a:custGeom>
              <a:avLst/>
              <a:gdLst>
                <a:gd name="T0" fmla="*/ 61 w 76"/>
                <a:gd name="T1" fmla="*/ 3 h 44"/>
                <a:gd name="T2" fmla="*/ 42 w 76"/>
                <a:gd name="T3" fmla="*/ 1 h 44"/>
                <a:gd name="T4" fmla="*/ 21 w 76"/>
                <a:gd name="T5" fmla="*/ 9 h 44"/>
                <a:gd name="T6" fmla="*/ 0 w 76"/>
                <a:gd name="T7" fmla="*/ 44 h 44"/>
                <a:gd name="T8" fmla="*/ 42 w 76"/>
                <a:gd name="T9" fmla="*/ 44 h 44"/>
                <a:gd name="T10" fmla="*/ 51 w 76"/>
                <a:gd name="T11" fmla="*/ 38 h 44"/>
                <a:gd name="T12" fmla="*/ 61 w 76"/>
                <a:gd name="T13" fmla="*/ 3 h 44"/>
                <a:gd name="T14" fmla="*/ 49 w 76"/>
                <a:gd name="T15" fmla="*/ 20 h 44"/>
                <a:gd name="T16" fmla="*/ 39 w 76"/>
                <a:gd name="T17" fmla="*/ 29 h 44"/>
                <a:gd name="T18" fmla="*/ 17 w 76"/>
                <a:gd name="T19" fmla="*/ 37 h 44"/>
                <a:gd name="T20" fmla="*/ 51 w 76"/>
                <a:gd name="T21" fmla="*/ 15 h 44"/>
                <a:gd name="T22" fmla="*/ 53 w 76"/>
                <a:gd name="T23" fmla="*/ 16 h 44"/>
                <a:gd name="T24" fmla="*/ 49 w 76"/>
                <a:gd name="T25"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4">
                  <a:moveTo>
                    <a:pt x="61" y="3"/>
                  </a:moveTo>
                  <a:cubicBezTo>
                    <a:pt x="56" y="0"/>
                    <a:pt x="48" y="0"/>
                    <a:pt x="42" y="1"/>
                  </a:cubicBezTo>
                  <a:cubicBezTo>
                    <a:pt x="34" y="2"/>
                    <a:pt x="27" y="4"/>
                    <a:pt x="21" y="9"/>
                  </a:cubicBezTo>
                  <a:cubicBezTo>
                    <a:pt x="9" y="16"/>
                    <a:pt x="2" y="30"/>
                    <a:pt x="0" y="44"/>
                  </a:cubicBezTo>
                  <a:cubicBezTo>
                    <a:pt x="42" y="44"/>
                    <a:pt x="42" y="44"/>
                    <a:pt x="42" y="44"/>
                  </a:cubicBezTo>
                  <a:cubicBezTo>
                    <a:pt x="45" y="42"/>
                    <a:pt x="48" y="40"/>
                    <a:pt x="51" y="38"/>
                  </a:cubicBezTo>
                  <a:cubicBezTo>
                    <a:pt x="61" y="30"/>
                    <a:pt x="76" y="14"/>
                    <a:pt x="61" y="3"/>
                  </a:cubicBezTo>
                  <a:moveTo>
                    <a:pt x="49" y="20"/>
                  </a:moveTo>
                  <a:cubicBezTo>
                    <a:pt x="46" y="24"/>
                    <a:pt x="42" y="26"/>
                    <a:pt x="39" y="29"/>
                  </a:cubicBezTo>
                  <a:cubicBezTo>
                    <a:pt x="32" y="33"/>
                    <a:pt x="25" y="36"/>
                    <a:pt x="17" y="37"/>
                  </a:cubicBezTo>
                  <a:cubicBezTo>
                    <a:pt x="22" y="23"/>
                    <a:pt x="36" y="14"/>
                    <a:pt x="51" y="15"/>
                  </a:cubicBezTo>
                  <a:cubicBezTo>
                    <a:pt x="52" y="15"/>
                    <a:pt x="52" y="16"/>
                    <a:pt x="53" y="16"/>
                  </a:cubicBezTo>
                  <a:cubicBezTo>
                    <a:pt x="52" y="17"/>
                    <a:pt x="49" y="20"/>
                    <a:pt x="49" y="2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23">
              <a:extLst>
                <a:ext uri="{FF2B5EF4-FFF2-40B4-BE49-F238E27FC236}">
                  <a16:creationId xmlns:a16="http://schemas.microsoft.com/office/drawing/2014/main" id="{EC663141-02FE-41BF-AEC7-C9AB09CA6267}"/>
                </a:ext>
              </a:extLst>
            </p:cNvPr>
            <p:cNvSpPr>
              <a:spLocks noEditPoints="1"/>
            </p:cNvSpPr>
            <p:nvPr/>
          </p:nvSpPr>
          <p:spPr bwMode="auto">
            <a:xfrm>
              <a:off x="1260" y="2611"/>
              <a:ext cx="111" cy="64"/>
            </a:xfrm>
            <a:custGeom>
              <a:avLst/>
              <a:gdLst>
                <a:gd name="T0" fmla="*/ 35 w 76"/>
                <a:gd name="T1" fmla="*/ 44 h 44"/>
                <a:gd name="T2" fmla="*/ 76 w 76"/>
                <a:gd name="T3" fmla="*/ 44 h 44"/>
                <a:gd name="T4" fmla="*/ 56 w 76"/>
                <a:gd name="T5" fmla="*/ 9 h 44"/>
                <a:gd name="T6" fmla="*/ 35 w 76"/>
                <a:gd name="T7" fmla="*/ 1 h 44"/>
                <a:gd name="T8" fmla="*/ 16 w 76"/>
                <a:gd name="T9" fmla="*/ 3 h 44"/>
                <a:gd name="T10" fmla="*/ 25 w 76"/>
                <a:gd name="T11" fmla="*/ 38 h 44"/>
                <a:gd name="T12" fmla="*/ 35 w 76"/>
                <a:gd name="T13" fmla="*/ 44 h 44"/>
                <a:gd name="T14" fmla="*/ 24 w 76"/>
                <a:gd name="T15" fmla="*/ 16 h 44"/>
                <a:gd name="T16" fmla="*/ 26 w 76"/>
                <a:gd name="T17" fmla="*/ 15 h 44"/>
                <a:gd name="T18" fmla="*/ 60 w 76"/>
                <a:gd name="T19" fmla="*/ 37 h 44"/>
                <a:gd name="T20" fmla="*/ 38 w 76"/>
                <a:gd name="T21" fmla="*/ 29 h 44"/>
                <a:gd name="T22" fmla="*/ 28 w 76"/>
                <a:gd name="T23" fmla="*/ 20 h 44"/>
                <a:gd name="T24" fmla="*/ 24 w 76"/>
                <a:gd name="T25"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4">
                  <a:moveTo>
                    <a:pt x="35" y="44"/>
                  </a:moveTo>
                  <a:cubicBezTo>
                    <a:pt x="76" y="44"/>
                    <a:pt x="76" y="44"/>
                    <a:pt x="76" y="44"/>
                  </a:cubicBezTo>
                  <a:cubicBezTo>
                    <a:pt x="75" y="30"/>
                    <a:pt x="68" y="16"/>
                    <a:pt x="56" y="9"/>
                  </a:cubicBezTo>
                  <a:cubicBezTo>
                    <a:pt x="49" y="4"/>
                    <a:pt x="42" y="2"/>
                    <a:pt x="35" y="1"/>
                  </a:cubicBezTo>
                  <a:cubicBezTo>
                    <a:pt x="29" y="0"/>
                    <a:pt x="21" y="0"/>
                    <a:pt x="16" y="3"/>
                  </a:cubicBezTo>
                  <a:cubicBezTo>
                    <a:pt x="0" y="14"/>
                    <a:pt x="15" y="30"/>
                    <a:pt x="25" y="38"/>
                  </a:cubicBezTo>
                  <a:cubicBezTo>
                    <a:pt x="29" y="40"/>
                    <a:pt x="32" y="42"/>
                    <a:pt x="35" y="44"/>
                  </a:cubicBezTo>
                  <a:moveTo>
                    <a:pt x="24" y="16"/>
                  </a:moveTo>
                  <a:cubicBezTo>
                    <a:pt x="25" y="16"/>
                    <a:pt x="25" y="15"/>
                    <a:pt x="26" y="15"/>
                  </a:cubicBezTo>
                  <a:cubicBezTo>
                    <a:pt x="41" y="14"/>
                    <a:pt x="55" y="23"/>
                    <a:pt x="60" y="37"/>
                  </a:cubicBezTo>
                  <a:cubicBezTo>
                    <a:pt x="52" y="36"/>
                    <a:pt x="45" y="33"/>
                    <a:pt x="38" y="29"/>
                  </a:cubicBezTo>
                  <a:cubicBezTo>
                    <a:pt x="34" y="26"/>
                    <a:pt x="31" y="24"/>
                    <a:pt x="28" y="20"/>
                  </a:cubicBezTo>
                  <a:cubicBezTo>
                    <a:pt x="27" y="20"/>
                    <a:pt x="25" y="17"/>
                    <a:pt x="24" y="1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24">
              <a:extLst>
                <a:ext uri="{FF2B5EF4-FFF2-40B4-BE49-F238E27FC236}">
                  <a16:creationId xmlns:a16="http://schemas.microsoft.com/office/drawing/2014/main" id="{1E5B4186-B7B4-4512-89E7-BD88269DA4DF}"/>
                </a:ext>
              </a:extLst>
            </p:cNvPr>
            <p:cNvSpPr>
              <a:spLocks/>
            </p:cNvSpPr>
            <p:nvPr/>
          </p:nvSpPr>
          <p:spPr bwMode="auto">
            <a:xfrm>
              <a:off x="1268" y="2684"/>
              <a:ext cx="241" cy="191"/>
            </a:xfrm>
            <a:custGeom>
              <a:avLst/>
              <a:gdLst>
                <a:gd name="T0" fmla="*/ 149 w 241"/>
                <a:gd name="T1" fmla="*/ 0 h 191"/>
                <a:gd name="T2" fmla="*/ 149 w 241"/>
                <a:gd name="T3" fmla="*/ 5 h 191"/>
                <a:gd name="T4" fmla="*/ 149 w 241"/>
                <a:gd name="T5" fmla="*/ 101 h 191"/>
                <a:gd name="T6" fmla="*/ 122 w 241"/>
                <a:gd name="T7" fmla="*/ 78 h 191"/>
                <a:gd name="T8" fmla="*/ 94 w 241"/>
                <a:gd name="T9" fmla="*/ 101 h 191"/>
                <a:gd name="T10" fmla="*/ 94 w 241"/>
                <a:gd name="T11" fmla="*/ 6 h 191"/>
                <a:gd name="T12" fmla="*/ 94 w 241"/>
                <a:gd name="T13" fmla="*/ 0 h 191"/>
                <a:gd name="T14" fmla="*/ 63 w 241"/>
                <a:gd name="T15" fmla="*/ 0 h 191"/>
                <a:gd name="T16" fmla="*/ 0 w 241"/>
                <a:gd name="T17" fmla="*/ 0 h 191"/>
                <a:gd name="T18" fmla="*/ 0 w 241"/>
                <a:gd name="T19" fmla="*/ 191 h 191"/>
                <a:gd name="T20" fmla="*/ 241 w 241"/>
                <a:gd name="T21" fmla="*/ 191 h 191"/>
                <a:gd name="T22" fmla="*/ 241 w 241"/>
                <a:gd name="T23" fmla="*/ 0 h 191"/>
                <a:gd name="T24" fmla="*/ 177 w 241"/>
                <a:gd name="T25" fmla="*/ 0 h 191"/>
                <a:gd name="T26" fmla="*/ 149 w 241"/>
                <a:gd name="T2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191">
                  <a:moveTo>
                    <a:pt x="149" y="0"/>
                  </a:moveTo>
                  <a:lnTo>
                    <a:pt x="149" y="5"/>
                  </a:lnTo>
                  <a:lnTo>
                    <a:pt x="149" y="101"/>
                  </a:lnTo>
                  <a:lnTo>
                    <a:pt x="122" y="78"/>
                  </a:lnTo>
                  <a:lnTo>
                    <a:pt x="94" y="101"/>
                  </a:lnTo>
                  <a:lnTo>
                    <a:pt x="94" y="6"/>
                  </a:lnTo>
                  <a:lnTo>
                    <a:pt x="94" y="0"/>
                  </a:lnTo>
                  <a:lnTo>
                    <a:pt x="63" y="0"/>
                  </a:lnTo>
                  <a:lnTo>
                    <a:pt x="0" y="0"/>
                  </a:lnTo>
                  <a:lnTo>
                    <a:pt x="0" y="191"/>
                  </a:lnTo>
                  <a:lnTo>
                    <a:pt x="241" y="191"/>
                  </a:lnTo>
                  <a:lnTo>
                    <a:pt x="241" y="0"/>
                  </a:lnTo>
                  <a:lnTo>
                    <a:pt x="177" y="0"/>
                  </a:lnTo>
                  <a:lnTo>
                    <a:pt x="14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25">
              <a:extLst>
                <a:ext uri="{FF2B5EF4-FFF2-40B4-BE49-F238E27FC236}">
                  <a16:creationId xmlns:a16="http://schemas.microsoft.com/office/drawing/2014/main" id="{68F297F5-8908-482A-9016-3B9B187E94D3}"/>
                </a:ext>
              </a:extLst>
            </p:cNvPr>
            <p:cNvSpPr>
              <a:spLocks/>
            </p:cNvSpPr>
            <p:nvPr/>
          </p:nvSpPr>
          <p:spPr bwMode="auto">
            <a:xfrm>
              <a:off x="967" y="1806"/>
              <a:ext cx="70" cy="200"/>
            </a:xfrm>
            <a:custGeom>
              <a:avLst/>
              <a:gdLst>
                <a:gd name="T0" fmla="*/ 6 w 48"/>
                <a:gd name="T1" fmla="*/ 16 h 137"/>
                <a:gd name="T2" fmla="*/ 1 w 48"/>
                <a:gd name="T3" fmla="*/ 33 h 137"/>
                <a:gd name="T4" fmla="*/ 4 w 48"/>
                <a:gd name="T5" fmla="*/ 48 h 137"/>
                <a:gd name="T6" fmla="*/ 18 w 48"/>
                <a:gd name="T7" fmla="*/ 63 h 137"/>
                <a:gd name="T8" fmla="*/ 18 w 48"/>
                <a:gd name="T9" fmla="*/ 137 h 137"/>
                <a:gd name="T10" fmla="*/ 31 w 48"/>
                <a:gd name="T11" fmla="*/ 137 h 137"/>
                <a:gd name="T12" fmla="*/ 31 w 48"/>
                <a:gd name="T13" fmla="*/ 63 h 137"/>
                <a:gd name="T14" fmla="*/ 44 w 48"/>
                <a:gd name="T15" fmla="*/ 48 h 137"/>
                <a:gd name="T16" fmla="*/ 47 w 48"/>
                <a:gd name="T17" fmla="*/ 33 h 137"/>
                <a:gd name="T18" fmla="*/ 42 w 48"/>
                <a:gd name="T19" fmla="*/ 16 h 137"/>
                <a:gd name="T20" fmla="*/ 32 w 48"/>
                <a:gd name="T21" fmla="*/ 0 h 137"/>
                <a:gd name="T22" fmla="*/ 35 w 48"/>
                <a:gd name="T23" fmla="*/ 32 h 137"/>
                <a:gd name="T24" fmla="*/ 31 w 48"/>
                <a:gd name="T25" fmla="*/ 32 h 137"/>
                <a:gd name="T26" fmla="*/ 28 w 48"/>
                <a:gd name="T27" fmla="*/ 0 h 137"/>
                <a:gd name="T28" fmla="*/ 24 w 48"/>
                <a:gd name="T29" fmla="*/ 0 h 137"/>
                <a:gd name="T30" fmla="*/ 21 w 48"/>
                <a:gd name="T31" fmla="*/ 0 h 137"/>
                <a:gd name="T32" fmla="*/ 17 w 48"/>
                <a:gd name="T33" fmla="*/ 32 h 137"/>
                <a:gd name="T34" fmla="*/ 13 w 48"/>
                <a:gd name="T35" fmla="*/ 32 h 137"/>
                <a:gd name="T36" fmla="*/ 16 w 48"/>
                <a:gd name="T37" fmla="*/ 0 h 137"/>
                <a:gd name="T38" fmla="*/ 6 w 48"/>
                <a:gd name="T39" fmla="*/ 1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37">
                  <a:moveTo>
                    <a:pt x="6" y="16"/>
                  </a:moveTo>
                  <a:cubicBezTo>
                    <a:pt x="4" y="22"/>
                    <a:pt x="2" y="27"/>
                    <a:pt x="1" y="33"/>
                  </a:cubicBezTo>
                  <a:cubicBezTo>
                    <a:pt x="0" y="39"/>
                    <a:pt x="2" y="43"/>
                    <a:pt x="4" y="48"/>
                  </a:cubicBezTo>
                  <a:cubicBezTo>
                    <a:pt x="7" y="52"/>
                    <a:pt x="12" y="59"/>
                    <a:pt x="18" y="63"/>
                  </a:cubicBezTo>
                  <a:cubicBezTo>
                    <a:pt x="18" y="137"/>
                    <a:pt x="18" y="137"/>
                    <a:pt x="18" y="137"/>
                  </a:cubicBezTo>
                  <a:cubicBezTo>
                    <a:pt x="31" y="137"/>
                    <a:pt x="31" y="137"/>
                    <a:pt x="31" y="137"/>
                  </a:cubicBezTo>
                  <a:cubicBezTo>
                    <a:pt x="31" y="63"/>
                    <a:pt x="31" y="63"/>
                    <a:pt x="31" y="63"/>
                  </a:cubicBezTo>
                  <a:cubicBezTo>
                    <a:pt x="36" y="59"/>
                    <a:pt x="41" y="52"/>
                    <a:pt x="44" y="48"/>
                  </a:cubicBezTo>
                  <a:cubicBezTo>
                    <a:pt x="47" y="43"/>
                    <a:pt x="48" y="39"/>
                    <a:pt x="47" y="33"/>
                  </a:cubicBezTo>
                  <a:cubicBezTo>
                    <a:pt x="47" y="27"/>
                    <a:pt x="44" y="22"/>
                    <a:pt x="42" y="16"/>
                  </a:cubicBezTo>
                  <a:cubicBezTo>
                    <a:pt x="41" y="12"/>
                    <a:pt x="38" y="1"/>
                    <a:pt x="32" y="0"/>
                  </a:cubicBezTo>
                  <a:cubicBezTo>
                    <a:pt x="35" y="32"/>
                    <a:pt x="35" y="32"/>
                    <a:pt x="35" y="32"/>
                  </a:cubicBezTo>
                  <a:cubicBezTo>
                    <a:pt x="31" y="32"/>
                    <a:pt x="31" y="32"/>
                    <a:pt x="31" y="32"/>
                  </a:cubicBezTo>
                  <a:cubicBezTo>
                    <a:pt x="28" y="0"/>
                    <a:pt x="28" y="0"/>
                    <a:pt x="28" y="0"/>
                  </a:cubicBezTo>
                  <a:cubicBezTo>
                    <a:pt x="24" y="0"/>
                    <a:pt x="24" y="0"/>
                    <a:pt x="24" y="0"/>
                  </a:cubicBezTo>
                  <a:cubicBezTo>
                    <a:pt x="21" y="0"/>
                    <a:pt x="21" y="0"/>
                    <a:pt x="21" y="0"/>
                  </a:cubicBezTo>
                  <a:cubicBezTo>
                    <a:pt x="17" y="32"/>
                    <a:pt x="17" y="32"/>
                    <a:pt x="17" y="32"/>
                  </a:cubicBezTo>
                  <a:cubicBezTo>
                    <a:pt x="13" y="32"/>
                    <a:pt x="13" y="32"/>
                    <a:pt x="13" y="32"/>
                  </a:cubicBezTo>
                  <a:cubicBezTo>
                    <a:pt x="16" y="0"/>
                    <a:pt x="16" y="0"/>
                    <a:pt x="16" y="0"/>
                  </a:cubicBezTo>
                  <a:cubicBezTo>
                    <a:pt x="11" y="1"/>
                    <a:pt x="7" y="12"/>
                    <a:pt x="6"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26">
              <a:extLst>
                <a:ext uri="{FF2B5EF4-FFF2-40B4-BE49-F238E27FC236}">
                  <a16:creationId xmlns:a16="http://schemas.microsoft.com/office/drawing/2014/main" id="{60CEF71F-972B-48B7-8190-1F680A42A4CC}"/>
                </a:ext>
              </a:extLst>
            </p:cNvPr>
            <p:cNvSpPr>
              <a:spLocks/>
            </p:cNvSpPr>
            <p:nvPr/>
          </p:nvSpPr>
          <p:spPr bwMode="auto">
            <a:xfrm>
              <a:off x="1068" y="1806"/>
              <a:ext cx="45" cy="200"/>
            </a:xfrm>
            <a:custGeom>
              <a:avLst/>
              <a:gdLst>
                <a:gd name="T0" fmla="*/ 0 w 31"/>
                <a:gd name="T1" fmla="*/ 38 h 137"/>
                <a:gd name="T2" fmla="*/ 18 w 31"/>
                <a:gd name="T3" fmla="*/ 77 h 137"/>
                <a:gd name="T4" fmla="*/ 18 w 31"/>
                <a:gd name="T5" fmla="*/ 137 h 137"/>
                <a:gd name="T6" fmla="*/ 31 w 31"/>
                <a:gd name="T7" fmla="*/ 137 h 137"/>
                <a:gd name="T8" fmla="*/ 31 w 31"/>
                <a:gd name="T9" fmla="*/ 0 h 137"/>
                <a:gd name="T10" fmla="*/ 18 w 31"/>
                <a:gd name="T11" fmla="*/ 0 h 137"/>
                <a:gd name="T12" fmla="*/ 0 w 31"/>
                <a:gd name="T13" fmla="*/ 38 h 137"/>
              </a:gdLst>
              <a:ahLst/>
              <a:cxnLst>
                <a:cxn ang="0">
                  <a:pos x="T0" y="T1"/>
                </a:cxn>
                <a:cxn ang="0">
                  <a:pos x="T2" y="T3"/>
                </a:cxn>
                <a:cxn ang="0">
                  <a:pos x="T4" y="T5"/>
                </a:cxn>
                <a:cxn ang="0">
                  <a:pos x="T6" y="T7"/>
                </a:cxn>
                <a:cxn ang="0">
                  <a:pos x="T8" y="T9"/>
                </a:cxn>
                <a:cxn ang="0">
                  <a:pos x="T10" y="T11"/>
                </a:cxn>
                <a:cxn ang="0">
                  <a:pos x="T12" y="T13"/>
                </a:cxn>
              </a:cxnLst>
              <a:rect l="0" t="0" r="r" b="b"/>
              <a:pathLst>
                <a:path w="31" h="137">
                  <a:moveTo>
                    <a:pt x="0" y="38"/>
                  </a:moveTo>
                  <a:cubicBezTo>
                    <a:pt x="0" y="73"/>
                    <a:pt x="14" y="76"/>
                    <a:pt x="18" y="77"/>
                  </a:cubicBezTo>
                  <a:cubicBezTo>
                    <a:pt x="18" y="137"/>
                    <a:pt x="18" y="137"/>
                    <a:pt x="18" y="137"/>
                  </a:cubicBezTo>
                  <a:cubicBezTo>
                    <a:pt x="31" y="137"/>
                    <a:pt x="31" y="137"/>
                    <a:pt x="31" y="137"/>
                  </a:cubicBezTo>
                  <a:cubicBezTo>
                    <a:pt x="31" y="0"/>
                    <a:pt x="31" y="0"/>
                    <a:pt x="31" y="0"/>
                  </a:cubicBezTo>
                  <a:cubicBezTo>
                    <a:pt x="18" y="0"/>
                    <a:pt x="18" y="0"/>
                    <a:pt x="18" y="0"/>
                  </a:cubicBezTo>
                  <a:cubicBezTo>
                    <a:pt x="18" y="0"/>
                    <a:pt x="0" y="0"/>
                    <a:pt x="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27">
              <a:extLst>
                <a:ext uri="{FF2B5EF4-FFF2-40B4-BE49-F238E27FC236}">
                  <a16:creationId xmlns:a16="http://schemas.microsoft.com/office/drawing/2014/main" id="{D35545B5-2018-4850-A2EB-41AB7C47A125}"/>
                </a:ext>
              </a:extLst>
            </p:cNvPr>
            <p:cNvSpPr>
              <a:spLocks/>
            </p:cNvSpPr>
            <p:nvPr/>
          </p:nvSpPr>
          <p:spPr bwMode="auto">
            <a:xfrm>
              <a:off x="2164" y="1453"/>
              <a:ext cx="192" cy="117"/>
            </a:xfrm>
            <a:custGeom>
              <a:avLst/>
              <a:gdLst>
                <a:gd name="T0" fmla="*/ 131 w 131"/>
                <a:gd name="T1" fmla="*/ 66 h 80"/>
                <a:gd name="T2" fmla="*/ 117 w 131"/>
                <a:gd name="T3" fmla="*/ 52 h 80"/>
                <a:gd name="T4" fmla="*/ 119 w 131"/>
                <a:gd name="T5" fmla="*/ 40 h 80"/>
                <a:gd name="T6" fmla="*/ 78 w 131"/>
                <a:gd name="T7" fmla="*/ 0 h 80"/>
                <a:gd name="T8" fmla="*/ 38 w 131"/>
                <a:gd name="T9" fmla="*/ 39 h 80"/>
                <a:gd name="T10" fmla="*/ 23 w 131"/>
                <a:gd name="T11" fmla="*/ 34 h 80"/>
                <a:gd name="T12" fmla="*/ 0 w 131"/>
                <a:gd name="T13" fmla="*/ 57 h 80"/>
                <a:gd name="T14" fmla="*/ 23 w 131"/>
                <a:gd name="T15" fmla="*/ 80 h 80"/>
                <a:gd name="T16" fmla="*/ 77 w 131"/>
                <a:gd name="T17" fmla="*/ 80 h 80"/>
                <a:gd name="T18" fmla="*/ 78 w 131"/>
                <a:gd name="T19" fmla="*/ 80 h 80"/>
                <a:gd name="T20" fmla="*/ 116 w 131"/>
                <a:gd name="T21" fmla="*/ 80 h 80"/>
                <a:gd name="T22" fmla="*/ 131 w 131"/>
                <a:gd name="T23"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80">
                  <a:moveTo>
                    <a:pt x="131" y="66"/>
                  </a:moveTo>
                  <a:cubicBezTo>
                    <a:pt x="131" y="58"/>
                    <a:pt x="124" y="52"/>
                    <a:pt x="117" y="52"/>
                  </a:cubicBezTo>
                  <a:cubicBezTo>
                    <a:pt x="118" y="48"/>
                    <a:pt x="119" y="44"/>
                    <a:pt x="119" y="40"/>
                  </a:cubicBezTo>
                  <a:cubicBezTo>
                    <a:pt x="119" y="18"/>
                    <a:pt x="101" y="0"/>
                    <a:pt x="78" y="0"/>
                  </a:cubicBezTo>
                  <a:cubicBezTo>
                    <a:pt x="57" y="0"/>
                    <a:pt x="39" y="17"/>
                    <a:pt x="38" y="39"/>
                  </a:cubicBezTo>
                  <a:cubicBezTo>
                    <a:pt x="34" y="36"/>
                    <a:pt x="29" y="34"/>
                    <a:pt x="23" y="34"/>
                  </a:cubicBezTo>
                  <a:cubicBezTo>
                    <a:pt x="11" y="34"/>
                    <a:pt x="0" y="44"/>
                    <a:pt x="0" y="57"/>
                  </a:cubicBezTo>
                  <a:cubicBezTo>
                    <a:pt x="0" y="69"/>
                    <a:pt x="11" y="80"/>
                    <a:pt x="23" y="80"/>
                  </a:cubicBezTo>
                  <a:cubicBezTo>
                    <a:pt x="77" y="80"/>
                    <a:pt x="77" y="80"/>
                    <a:pt x="77" y="80"/>
                  </a:cubicBezTo>
                  <a:cubicBezTo>
                    <a:pt x="78" y="80"/>
                    <a:pt x="78" y="80"/>
                    <a:pt x="78" y="80"/>
                  </a:cubicBezTo>
                  <a:cubicBezTo>
                    <a:pt x="116" y="80"/>
                    <a:pt x="116" y="80"/>
                    <a:pt x="116" y="80"/>
                  </a:cubicBezTo>
                  <a:cubicBezTo>
                    <a:pt x="124" y="80"/>
                    <a:pt x="131" y="74"/>
                    <a:pt x="131" y="6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128">
              <a:extLst>
                <a:ext uri="{FF2B5EF4-FFF2-40B4-BE49-F238E27FC236}">
                  <a16:creationId xmlns:a16="http://schemas.microsoft.com/office/drawing/2014/main" id="{1E359811-00E4-4D78-8357-A26EFE59F2E7}"/>
                </a:ext>
              </a:extLst>
            </p:cNvPr>
            <p:cNvSpPr>
              <a:spLocks noChangeArrowheads="1"/>
            </p:cNvSpPr>
            <p:nvPr/>
          </p:nvSpPr>
          <p:spPr bwMode="auto">
            <a:xfrm>
              <a:off x="2192" y="1580"/>
              <a:ext cx="16"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29">
              <a:extLst>
                <a:ext uri="{FF2B5EF4-FFF2-40B4-BE49-F238E27FC236}">
                  <a16:creationId xmlns:a16="http://schemas.microsoft.com/office/drawing/2014/main" id="{94F15B95-BE6F-48B9-837A-49167F95F5F2}"/>
                </a:ext>
              </a:extLst>
            </p:cNvPr>
            <p:cNvSpPr>
              <a:spLocks noChangeArrowheads="1"/>
            </p:cNvSpPr>
            <p:nvPr/>
          </p:nvSpPr>
          <p:spPr bwMode="auto">
            <a:xfrm>
              <a:off x="2231" y="1600"/>
              <a:ext cx="17" cy="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30">
              <a:extLst>
                <a:ext uri="{FF2B5EF4-FFF2-40B4-BE49-F238E27FC236}">
                  <a16:creationId xmlns:a16="http://schemas.microsoft.com/office/drawing/2014/main" id="{3346680D-7449-4460-8E6D-A4301172894F}"/>
                </a:ext>
              </a:extLst>
            </p:cNvPr>
            <p:cNvSpPr>
              <a:spLocks noChangeArrowheads="1"/>
            </p:cNvSpPr>
            <p:nvPr/>
          </p:nvSpPr>
          <p:spPr bwMode="auto">
            <a:xfrm>
              <a:off x="2271" y="1580"/>
              <a:ext cx="17"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131">
              <a:extLst>
                <a:ext uri="{FF2B5EF4-FFF2-40B4-BE49-F238E27FC236}">
                  <a16:creationId xmlns:a16="http://schemas.microsoft.com/office/drawing/2014/main" id="{1584760F-9C05-4F07-84A7-E025674DDFF7}"/>
                </a:ext>
              </a:extLst>
            </p:cNvPr>
            <p:cNvSpPr>
              <a:spLocks noChangeArrowheads="1"/>
            </p:cNvSpPr>
            <p:nvPr/>
          </p:nvSpPr>
          <p:spPr bwMode="auto">
            <a:xfrm>
              <a:off x="2312" y="1600"/>
              <a:ext cx="16" cy="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32">
              <a:extLst>
                <a:ext uri="{FF2B5EF4-FFF2-40B4-BE49-F238E27FC236}">
                  <a16:creationId xmlns:a16="http://schemas.microsoft.com/office/drawing/2014/main" id="{67423570-CDAD-46C1-9666-65B9B604BEF1}"/>
                </a:ext>
              </a:extLst>
            </p:cNvPr>
            <p:cNvSpPr>
              <a:spLocks/>
            </p:cNvSpPr>
            <p:nvPr/>
          </p:nvSpPr>
          <p:spPr bwMode="auto">
            <a:xfrm>
              <a:off x="2799" y="1571"/>
              <a:ext cx="150" cy="124"/>
            </a:xfrm>
            <a:custGeom>
              <a:avLst/>
              <a:gdLst>
                <a:gd name="T0" fmla="*/ 122 w 150"/>
                <a:gd name="T1" fmla="*/ 0 h 124"/>
                <a:gd name="T2" fmla="*/ 52 w 150"/>
                <a:gd name="T3" fmla="*/ 69 h 124"/>
                <a:gd name="T4" fmla="*/ 26 w 150"/>
                <a:gd name="T5" fmla="*/ 43 h 124"/>
                <a:gd name="T6" fmla="*/ 0 w 150"/>
                <a:gd name="T7" fmla="*/ 70 h 124"/>
                <a:gd name="T8" fmla="*/ 26 w 150"/>
                <a:gd name="T9" fmla="*/ 97 h 124"/>
                <a:gd name="T10" fmla="*/ 52 w 150"/>
                <a:gd name="T11" fmla="*/ 124 h 124"/>
                <a:gd name="T12" fmla="*/ 80 w 150"/>
                <a:gd name="T13" fmla="*/ 97 h 124"/>
                <a:gd name="T14" fmla="*/ 150 w 150"/>
                <a:gd name="T15" fmla="*/ 26 h 124"/>
                <a:gd name="T16" fmla="*/ 122 w 150"/>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24">
                  <a:moveTo>
                    <a:pt x="122" y="0"/>
                  </a:moveTo>
                  <a:lnTo>
                    <a:pt x="52" y="69"/>
                  </a:lnTo>
                  <a:lnTo>
                    <a:pt x="26" y="43"/>
                  </a:lnTo>
                  <a:lnTo>
                    <a:pt x="0" y="70"/>
                  </a:lnTo>
                  <a:lnTo>
                    <a:pt x="26" y="97"/>
                  </a:lnTo>
                  <a:lnTo>
                    <a:pt x="52" y="124"/>
                  </a:lnTo>
                  <a:lnTo>
                    <a:pt x="80" y="97"/>
                  </a:lnTo>
                  <a:lnTo>
                    <a:pt x="150" y="26"/>
                  </a:lnTo>
                  <a:lnTo>
                    <a:pt x="1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33">
              <a:extLst>
                <a:ext uri="{FF2B5EF4-FFF2-40B4-BE49-F238E27FC236}">
                  <a16:creationId xmlns:a16="http://schemas.microsoft.com/office/drawing/2014/main" id="{68E5A350-9F4D-42EE-843D-7DE8DAB172E9}"/>
                </a:ext>
              </a:extLst>
            </p:cNvPr>
            <p:cNvSpPr>
              <a:spLocks/>
            </p:cNvSpPr>
            <p:nvPr/>
          </p:nvSpPr>
          <p:spPr bwMode="auto">
            <a:xfrm>
              <a:off x="2891" y="2433"/>
              <a:ext cx="134" cy="130"/>
            </a:xfrm>
            <a:custGeom>
              <a:avLst/>
              <a:gdLst>
                <a:gd name="T0" fmla="*/ 46 w 92"/>
                <a:gd name="T1" fmla="*/ 89 h 89"/>
                <a:gd name="T2" fmla="*/ 92 w 92"/>
                <a:gd name="T3" fmla="*/ 42 h 89"/>
                <a:gd name="T4" fmla="*/ 64 w 92"/>
                <a:gd name="T5" fmla="*/ 0 h 89"/>
                <a:gd name="T6" fmla="*/ 57 w 92"/>
                <a:gd name="T7" fmla="*/ 8 h 89"/>
                <a:gd name="T8" fmla="*/ 82 w 92"/>
                <a:gd name="T9" fmla="*/ 42 h 89"/>
                <a:gd name="T10" fmla="*/ 46 w 92"/>
                <a:gd name="T11" fmla="*/ 78 h 89"/>
                <a:gd name="T12" fmla="*/ 10 w 92"/>
                <a:gd name="T13" fmla="*/ 42 h 89"/>
                <a:gd name="T14" fmla="*/ 35 w 92"/>
                <a:gd name="T15" fmla="*/ 8 h 89"/>
                <a:gd name="T16" fmla="*/ 29 w 92"/>
                <a:gd name="T17" fmla="*/ 0 h 89"/>
                <a:gd name="T18" fmla="*/ 0 w 92"/>
                <a:gd name="T19" fmla="*/ 42 h 89"/>
                <a:gd name="T20" fmla="*/ 46 w 92"/>
                <a:gd name="T2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89">
                  <a:moveTo>
                    <a:pt x="46" y="89"/>
                  </a:moveTo>
                  <a:cubicBezTo>
                    <a:pt x="72" y="89"/>
                    <a:pt x="92" y="68"/>
                    <a:pt x="92" y="42"/>
                  </a:cubicBezTo>
                  <a:cubicBezTo>
                    <a:pt x="92" y="23"/>
                    <a:pt x="80" y="7"/>
                    <a:pt x="64" y="0"/>
                  </a:cubicBezTo>
                  <a:cubicBezTo>
                    <a:pt x="57" y="8"/>
                    <a:pt x="57" y="8"/>
                    <a:pt x="57" y="8"/>
                  </a:cubicBezTo>
                  <a:cubicBezTo>
                    <a:pt x="72" y="13"/>
                    <a:pt x="82" y="26"/>
                    <a:pt x="82" y="42"/>
                  </a:cubicBezTo>
                  <a:cubicBezTo>
                    <a:pt x="82" y="62"/>
                    <a:pt x="66" y="78"/>
                    <a:pt x="46" y="78"/>
                  </a:cubicBezTo>
                  <a:cubicBezTo>
                    <a:pt x="26" y="78"/>
                    <a:pt x="10" y="62"/>
                    <a:pt x="10" y="42"/>
                  </a:cubicBezTo>
                  <a:cubicBezTo>
                    <a:pt x="10" y="26"/>
                    <a:pt x="20" y="13"/>
                    <a:pt x="35" y="8"/>
                  </a:cubicBezTo>
                  <a:cubicBezTo>
                    <a:pt x="29" y="0"/>
                    <a:pt x="29" y="0"/>
                    <a:pt x="29" y="0"/>
                  </a:cubicBezTo>
                  <a:cubicBezTo>
                    <a:pt x="12" y="7"/>
                    <a:pt x="0" y="23"/>
                    <a:pt x="0" y="42"/>
                  </a:cubicBezTo>
                  <a:cubicBezTo>
                    <a:pt x="0" y="68"/>
                    <a:pt x="21" y="89"/>
                    <a:pt x="46" y="8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34">
              <a:extLst>
                <a:ext uri="{FF2B5EF4-FFF2-40B4-BE49-F238E27FC236}">
                  <a16:creationId xmlns:a16="http://schemas.microsoft.com/office/drawing/2014/main" id="{A780085E-50AE-4C1D-9EAD-16349D633384}"/>
                </a:ext>
              </a:extLst>
            </p:cNvPr>
            <p:cNvSpPr>
              <a:spLocks/>
            </p:cNvSpPr>
            <p:nvPr/>
          </p:nvSpPr>
          <p:spPr bwMode="auto">
            <a:xfrm>
              <a:off x="2927" y="2404"/>
              <a:ext cx="63" cy="46"/>
            </a:xfrm>
            <a:custGeom>
              <a:avLst/>
              <a:gdLst>
                <a:gd name="T0" fmla="*/ 19 w 63"/>
                <a:gd name="T1" fmla="*/ 39 h 46"/>
                <a:gd name="T2" fmla="*/ 25 w 63"/>
                <a:gd name="T3" fmla="*/ 46 h 46"/>
                <a:gd name="T4" fmla="*/ 31 w 63"/>
                <a:gd name="T5" fmla="*/ 45 h 46"/>
                <a:gd name="T6" fmla="*/ 38 w 63"/>
                <a:gd name="T7" fmla="*/ 46 h 46"/>
                <a:gd name="T8" fmla="*/ 43 w 63"/>
                <a:gd name="T9" fmla="*/ 39 h 46"/>
                <a:gd name="T10" fmla="*/ 51 w 63"/>
                <a:gd name="T11" fmla="*/ 26 h 46"/>
                <a:gd name="T12" fmla="*/ 63 w 63"/>
                <a:gd name="T13" fmla="*/ 11 h 46"/>
                <a:gd name="T14" fmla="*/ 53 w 63"/>
                <a:gd name="T15" fmla="*/ 0 h 46"/>
                <a:gd name="T16" fmla="*/ 31 w 63"/>
                <a:gd name="T17" fmla="*/ 0 h 46"/>
                <a:gd name="T18" fmla="*/ 9 w 63"/>
                <a:gd name="T19" fmla="*/ 0 h 46"/>
                <a:gd name="T20" fmla="*/ 0 w 63"/>
                <a:gd name="T21" fmla="*/ 11 h 46"/>
                <a:gd name="T22" fmla="*/ 10 w 63"/>
                <a:gd name="T23" fmla="*/ 26 h 46"/>
                <a:gd name="T24" fmla="*/ 19 w 63"/>
                <a:gd name="T25"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6">
                  <a:moveTo>
                    <a:pt x="19" y="39"/>
                  </a:moveTo>
                  <a:lnTo>
                    <a:pt x="25" y="46"/>
                  </a:lnTo>
                  <a:lnTo>
                    <a:pt x="31" y="45"/>
                  </a:lnTo>
                  <a:lnTo>
                    <a:pt x="38" y="46"/>
                  </a:lnTo>
                  <a:lnTo>
                    <a:pt x="43" y="39"/>
                  </a:lnTo>
                  <a:lnTo>
                    <a:pt x="51" y="26"/>
                  </a:lnTo>
                  <a:lnTo>
                    <a:pt x="63" y="11"/>
                  </a:lnTo>
                  <a:lnTo>
                    <a:pt x="53" y="0"/>
                  </a:lnTo>
                  <a:lnTo>
                    <a:pt x="31" y="0"/>
                  </a:lnTo>
                  <a:lnTo>
                    <a:pt x="9" y="0"/>
                  </a:lnTo>
                  <a:lnTo>
                    <a:pt x="0" y="11"/>
                  </a:lnTo>
                  <a:lnTo>
                    <a:pt x="10" y="26"/>
                  </a:lnTo>
                  <a:lnTo>
                    <a:pt x="19"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35">
              <a:extLst>
                <a:ext uri="{FF2B5EF4-FFF2-40B4-BE49-F238E27FC236}">
                  <a16:creationId xmlns:a16="http://schemas.microsoft.com/office/drawing/2014/main" id="{DD80AF61-65D0-4EF7-A1BB-F0B7D5B10576}"/>
                </a:ext>
              </a:extLst>
            </p:cNvPr>
            <p:cNvSpPr>
              <a:spLocks/>
            </p:cNvSpPr>
            <p:nvPr/>
          </p:nvSpPr>
          <p:spPr bwMode="auto">
            <a:xfrm>
              <a:off x="1026" y="1564"/>
              <a:ext cx="99" cy="163"/>
            </a:xfrm>
            <a:custGeom>
              <a:avLst/>
              <a:gdLst>
                <a:gd name="T0" fmla="*/ 1 w 99"/>
                <a:gd name="T1" fmla="*/ 163 h 163"/>
                <a:gd name="T2" fmla="*/ 27 w 99"/>
                <a:gd name="T3" fmla="*/ 146 h 163"/>
                <a:gd name="T4" fmla="*/ 82 w 99"/>
                <a:gd name="T5" fmla="*/ 45 h 163"/>
                <a:gd name="T6" fmla="*/ 99 w 99"/>
                <a:gd name="T7" fmla="*/ 12 h 163"/>
                <a:gd name="T8" fmla="*/ 95 w 99"/>
                <a:gd name="T9" fmla="*/ 10 h 163"/>
                <a:gd name="T10" fmla="*/ 89 w 99"/>
                <a:gd name="T11" fmla="*/ 7 h 163"/>
                <a:gd name="T12" fmla="*/ 83 w 99"/>
                <a:gd name="T13" fmla="*/ 6 h 163"/>
                <a:gd name="T14" fmla="*/ 71 w 99"/>
                <a:gd name="T15" fmla="*/ 0 h 163"/>
                <a:gd name="T16" fmla="*/ 65 w 99"/>
                <a:gd name="T17" fmla="*/ 12 h 163"/>
                <a:gd name="T18" fmla="*/ 63 w 99"/>
                <a:gd name="T19" fmla="*/ 17 h 163"/>
                <a:gd name="T20" fmla="*/ 60 w 99"/>
                <a:gd name="T21" fmla="*/ 22 h 163"/>
                <a:gd name="T22" fmla="*/ 39 w 99"/>
                <a:gd name="T23" fmla="*/ 60 h 163"/>
                <a:gd name="T24" fmla="*/ 0 w 99"/>
                <a:gd name="T25" fmla="*/ 134 h 163"/>
                <a:gd name="T26" fmla="*/ 1 w 99"/>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163">
                  <a:moveTo>
                    <a:pt x="1" y="163"/>
                  </a:moveTo>
                  <a:lnTo>
                    <a:pt x="27" y="146"/>
                  </a:lnTo>
                  <a:lnTo>
                    <a:pt x="82" y="45"/>
                  </a:lnTo>
                  <a:lnTo>
                    <a:pt x="99" y="12"/>
                  </a:lnTo>
                  <a:lnTo>
                    <a:pt x="95" y="10"/>
                  </a:lnTo>
                  <a:lnTo>
                    <a:pt x="89" y="7"/>
                  </a:lnTo>
                  <a:lnTo>
                    <a:pt x="83" y="6"/>
                  </a:lnTo>
                  <a:lnTo>
                    <a:pt x="71" y="0"/>
                  </a:lnTo>
                  <a:lnTo>
                    <a:pt x="65" y="12"/>
                  </a:lnTo>
                  <a:lnTo>
                    <a:pt x="63" y="17"/>
                  </a:lnTo>
                  <a:lnTo>
                    <a:pt x="60" y="22"/>
                  </a:lnTo>
                  <a:lnTo>
                    <a:pt x="39" y="60"/>
                  </a:lnTo>
                  <a:lnTo>
                    <a:pt x="0" y="134"/>
                  </a:lnTo>
                  <a:lnTo>
                    <a:pt x="1" y="1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36">
              <a:extLst>
                <a:ext uri="{FF2B5EF4-FFF2-40B4-BE49-F238E27FC236}">
                  <a16:creationId xmlns:a16="http://schemas.microsoft.com/office/drawing/2014/main" id="{DFC8D7FE-73B6-4F44-93FD-007058111CC0}"/>
                </a:ext>
              </a:extLst>
            </p:cNvPr>
            <p:cNvSpPr>
              <a:spLocks/>
            </p:cNvSpPr>
            <p:nvPr/>
          </p:nvSpPr>
          <p:spPr bwMode="auto">
            <a:xfrm>
              <a:off x="1102" y="1535"/>
              <a:ext cx="39" cy="33"/>
            </a:xfrm>
            <a:custGeom>
              <a:avLst/>
              <a:gdLst>
                <a:gd name="T0" fmla="*/ 11 w 39"/>
                <a:gd name="T1" fmla="*/ 0 h 33"/>
                <a:gd name="T2" fmla="*/ 0 w 39"/>
                <a:gd name="T3" fmla="*/ 20 h 33"/>
                <a:gd name="T4" fmla="*/ 20 w 39"/>
                <a:gd name="T5" fmla="*/ 29 h 33"/>
                <a:gd name="T6" fmla="*/ 26 w 39"/>
                <a:gd name="T7" fmla="*/ 32 h 33"/>
                <a:gd name="T8" fmla="*/ 27 w 39"/>
                <a:gd name="T9" fmla="*/ 33 h 33"/>
                <a:gd name="T10" fmla="*/ 29 w 39"/>
                <a:gd name="T11" fmla="*/ 32 h 33"/>
                <a:gd name="T12" fmla="*/ 32 w 39"/>
                <a:gd name="T13" fmla="*/ 26 h 33"/>
                <a:gd name="T14" fmla="*/ 39 w 39"/>
                <a:gd name="T15" fmla="*/ 11 h 33"/>
                <a:gd name="T16" fmla="*/ 11 w 3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3">
                  <a:moveTo>
                    <a:pt x="11" y="0"/>
                  </a:moveTo>
                  <a:lnTo>
                    <a:pt x="0" y="20"/>
                  </a:lnTo>
                  <a:lnTo>
                    <a:pt x="20" y="29"/>
                  </a:lnTo>
                  <a:lnTo>
                    <a:pt x="26" y="32"/>
                  </a:lnTo>
                  <a:lnTo>
                    <a:pt x="27" y="33"/>
                  </a:lnTo>
                  <a:lnTo>
                    <a:pt x="29" y="32"/>
                  </a:lnTo>
                  <a:lnTo>
                    <a:pt x="32" y="26"/>
                  </a:lnTo>
                  <a:lnTo>
                    <a:pt x="39" y="11"/>
                  </a:ln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37">
              <a:extLst>
                <a:ext uri="{FF2B5EF4-FFF2-40B4-BE49-F238E27FC236}">
                  <a16:creationId xmlns:a16="http://schemas.microsoft.com/office/drawing/2014/main" id="{0415DAE2-EAFB-4FAE-97D2-89136CDC7D6B}"/>
                </a:ext>
              </a:extLst>
            </p:cNvPr>
            <p:cNvSpPr>
              <a:spLocks noEditPoints="1"/>
            </p:cNvSpPr>
            <p:nvPr/>
          </p:nvSpPr>
          <p:spPr bwMode="auto">
            <a:xfrm>
              <a:off x="2635" y="2865"/>
              <a:ext cx="161" cy="159"/>
            </a:xfrm>
            <a:custGeom>
              <a:avLst/>
              <a:gdLst>
                <a:gd name="T0" fmla="*/ 74 w 110"/>
                <a:gd name="T1" fmla="*/ 0 h 109"/>
                <a:gd name="T2" fmla="*/ 79 w 110"/>
                <a:gd name="T3" fmla="*/ 0 h 109"/>
                <a:gd name="T4" fmla="*/ 96 w 110"/>
                <a:gd name="T5" fmla="*/ 43 h 109"/>
                <a:gd name="T6" fmla="*/ 65 w 110"/>
                <a:gd name="T7" fmla="*/ 48 h 109"/>
                <a:gd name="T8" fmla="*/ 58 w 110"/>
                <a:gd name="T9" fmla="*/ 54 h 109"/>
                <a:gd name="T10" fmla="*/ 38 w 110"/>
                <a:gd name="T11" fmla="*/ 75 h 109"/>
                <a:gd name="T12" fmla="*/ 47 w 110"/>
                <a:gd name="T13" fmla="*/ 85 h 109"/>
                <a:gd name="T14" fmla="*/ 43 w 110"/>
                <a:gd name="T15" fmla="*/ 90 h 109"/>
                <a:gd name="T16" fmla="*/ 38 w 110"/>
                <a:gd name="T17" fmla="*/ 94 h 109"/>
                <a:gd name="T18" fmla="*/ 28 w 110"/>
                <a:gd name="T19" fmla="*/ 85 h 109"/>
                <a:gd name="T20" fmla="*/ 23 w 110"/>
                <a:gd name="T21" fmla="*/ 90 h 109"/>
                <a:gd name="T22" fmla="*/ 31 w 110"/>
                <a:gd name="T23" fmla="*/ 100 h 109"/>
                <a:gd name="T24" fmla="*/ 28 w 110"/>
                <a:gd name="T25" fmla="*/ 105 h 109"/>
                <a:gd name="T26" fmla="*/ 23 w 110"/>
                <a:gd name="T27" fmla="*/ 109 h 109"/>
                <a:gd name="T28" fmla="*/ 15 w 110"/>
                <a:gd name="T29" fmla="*/ 103 h 109"/>
                <a:gd name="T30" fmla="*/ 12 w 110"/>
                <a:gd name="T31" fmla="*/ 100 h 109"/>
                <a:gd name="T32" fmla="*/ 8 w 110"/>
                <a:gd name="T33" fmla="*/ 103 h 109"/>
                <a:gd name="T34" fmla="*/ 0 w 110"/>
                <a:gd name="T35" fmla="*/ 96 h 109"/>
                <a:gd name="T36" fmla="*/ 0 w 110"/>
                <a:gd name="T37" fmla="*/ 94 h 109"/>
                <a:gd name="T38" fmla="*/ 8 w 110"/>
                <a:gd name="T39" fmla="*/ 84 h 109"/>
                <a:gd name="T40" fmla="*/ 55 w 110"/>
                <a:gd name="T41" fmla="*/ 37 h 109"/>
                <a:gd name="T42" fmla="*/ 52 w 110"/>
                <a:gd name="T43" fmla="*/ 28 h 109"/>
                <a:gd name="T44" fmla="*/ 74 w 110"/>
                <a:gd name="T45" fmla="*/ 0 h 109"/>
                <a:gd name="T46" fmla="*/ 66 w 110"/>
                <a:gd name="T47" fmla="*/ 26 h 109"/>
                <a:gd name="T48" fmla="*/ 87 w 110"/>
                <a:gd name="T49" fmla="*/ 30 h 109"/>
                <a:gd name="T50" fmla="*/ 75 w 110"/>
                <a:gd name="T51" fmla="*/ 15 h 109"/>
                <a:gd name="T52" fmla="*/ 66 w 110"/>
                <a:gd name="T53" fmla="*/ 2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109">
                  <a:moveTo>
                    <a:pt x="74" y="0"/>
                  </a:moveTo>
                  <a:cubicBezTo>
                    <a:pt x="76" y="0"/>
                    <a:pt x="78" y="0"/>
                    <a:pt x="79" y="0"/>
                  </a:cubicBezTo>
                  <a:cubicBezTo>
                    <a:pt x="100" y="1"/>
                    <a:pt x="110" y="27"/>
                    <a:pt x="96" y="43"/>
                  </a:cubicBezTo>
                  <a:cubicBezTo>
                    <a:pt x="90" y="49"/>
                    <a:pt x="76" y="54"/>
                    <a:pt x="65" y="48"/>
                  </a:cubicBezTo>
                  <a:cubicBezTo>
                    <a:pt x="63" y="50"/>
                    <a:pt x="61" y="52"/>
                    <a:pt x="58" y="54"/>
                  </a:cubicBezTo>
                  <a:cubicBezTo>
                    <a:pt x="52" y="61"/>
                    <a:pt x="45" y="68"/>
                    <a:pt x="38" y="75"/>
                  </a:cubicBezTo>
                  <a:cubicBezTo>
                    <a:pt x="39" y="78"/>
                    <a:pt x="47" y="80"/>
                    <a:pt x="47" y="85"/>
                  </a:cubicBezTo>
                  <a:cubicBezTo>
                    <a:pt x="47" y="87"/>
                    <a:pt x="43" y="90"/>
                    <a:pt x="43" y="90"/>
                  </a:cubicBezTo>
                  <a:cubicBezTo>
                    <a:pt x="43" y="90"/>
                    <a:pt x="40" y="94"/>
                    <a:pt x="38" y="94"/>
                  </a:cubicBezTo>
                  <a:cubicBezTo>
                    <a:pt x="34" y="94"/>
                    <a:pt x="31" y="86"/>
                    <a:pt x="28" y="85"/>
                  </a:cubicBezTo>
                  <a:cubicBezTo>
                    <a:pt x="26" y="86"/>
                    <a:pt x="25" y="88"/>
                    <a:pt x="23" y="90"/>
                  </a:cubicBezTo>
                  <a:cubicBezTo>
                    <a:pt x="24" y="93"/>
                    <a:pt x="31" y="96"/>
                    <a:pt x="31" y="100"/>
                  </a:cubicBezTo>
                  <a:cubicBezTo>
                    <a:pt x="31" y="103"/>
                    <a:pt x="28" y="105"/>
                    <a:pt x="28" y="105"/>
                  </a:cubicBezTo>
                  <a:cubicBezTo>
                    <a:pt x="28" y="105"/>
                    <a:pt x="25" y="109"/>
                    <a:pt x="23" y="109"/>
                  </a:cubicBezTo>
                  <a:cubicBezTo>
                    <a:pt x="19" y="109"/>
                    <a:pt x="15" y="103"/>
                    <a:pt x="15" y="103"/>
                  </a:cubicBezTo>
                  <a:cubicBezTo>
                    <a:pt x="12" y="100"/>
                    <a:pt x="12" y="100"/>
                    <a:pt x="12" y="100"/>
                  </a:cubicBezTo>
                  <a:cubicBezTo>
                    <a:pt x="12" y="100"/>
                    <a:pt x="9" y="102"/>
                    <a:pt x="8" y="103"/>
                  </a:cubicBezTo>
                  <a:cubicBezTo>
                    <a:pt x="3" y="103"/>
                    <a:pt x="1" y="100"/>
                    <a:pt x="0" y="96"/>
                  </a:cubicBezTo>
                  <a:cubicBezTo>
                    <a:pt x="0" y="96"/>
                    <a:pt x="0" y="95"/>
                    <a:pt x="0" y="94"/>
                  </a:cubicBezTo>
                  <a:cubicBezTo>
                    <a:pt x="1" y="90"/>
                    <a:pt x="5" y="87"/>
                    <a:pt x="8" y="84"/>
                  </a:cubicBezTo>
                  <a:cubicBezTo>
                    <a:pt x="23" y="69"/>
                    <a:pt x="40" y="52"/>
                    <a:pt x="55" y="37"/>
                  </a:cubicBezTo>
                  <a:cubicBezTo>
                    <a:pt x="53" y="34"/>
                    <a:pt x="52" y="31"/>
                    <a:pt x="52" y="28"/>
                  </a:cubicBezTo>
                  <a:cubicBezTo>
                    <a:pt x="50" y="12"/>
                    <a:pt x="61" y="2"/>
                    <a:pt x="74" y="0"/>
                  </a:cubicBezTo>
                  <a:close/>
                  <a:moveTo>
                    <a:pt x="66" y="26"/>
                  </a:moveTo>
                  <a:cubicBezTo>
                    <a:pt x="66" y="37"/>
                    <a:pt x="83" y="40"/>
                    <a:pt x="87" y="30"/>
                  </a:cubicBezTo>
                  <a:cubicBezTo>
                    <a:pt x="91" y="22"/>
                    <a:pt x="84" y="13"/>
                    <a:pt x="75" y="15"/>
                  </a:cubicBezTo>
                  <a:cubicBezTo>
                    <a:pt x="70" y="15"/>
                    <a:pt x="66" y="19"/>
                    <a:pt x="66"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38">
              <a:extLst>
                <a:ext uri="{FF2B5EF4-FFF2-40B4-BE49-F238E27FC236}">
                  <a16:creationId xmlns:a16="http://schemas.microsoft.com/office/drawing/2014/main" id="{C3187BEC-B483-461F-9BA4-3E07F9255573}"/>
                </a:ext>
              </a:extLst>
            </p:cNvPr>
            <p:cNvSpPr>
              <a:spLocks noEditPoints="1"/>
            </p:cNvSpPr>
            <p:nvPr/>
          </p:nvSpPr>
          <p:spPr bwMode="auto">
            <a:xfrm>
              <a:off x="793" y="2046"/>
              <a:ext cx="186" cy="146"/>
            </a:xfrm>
            <a:custGeom>
              <a:avLst/>
              <a:gdLst>
                <a:gd name="T0" fmla="*/ 110 w 127"/>
                <a:gd name="T1" fmla="*/ 8 h 100"/>
                <a:gd name="T2" fmla="*/ 107 w 127"/>
                <a:gd name="T3" fmla="*/ 7 h 100"/>
                <a:gd name="T4" fmla="*/ 57 w 127"/>
                <a:gd name="T5" fmla="*/ 0 h 100"/>
                <a:gd name="T6" fmla="*/ 19 w 127"/>
                <a:gd name="T7" fmla="*/ 14 h 100"/>
                <a:gd name="T8" fmla="*/ 18 w 127"/>
                <a:gd name="T9" fmla="*/ 15 h 100"/>
                <a:gd name="T10" fmla="*/ 17 w 127"/>
                <a:gd name="T11" fmla="*/ 15 h 100"/>
                <a:gd name="T12" fmla="*/ 1 w 127"/>
                <a:gd name="T13" fmla="*/ 38 h 100"/>
                <a:gd name="T14" fmla="*/ 3 w 127"/>
                <a:gd name="T15" fmla="*/ 43 h 100"/>
                <a:gd name="T16" fmla="*/ 17 w 127"/>
                <a:gd name="T17" fmla="*/ 81 h 100"/>
                <a:gd name="T18" fmla="*/ 71 w 127"/>
                <a:gd name="T19" fmla="*/ 100 h 100"/>
                <a:gd name="T20" fmla="*/ 72 w 127"/>
                <a:gd name="T21" fmla="*/ 100 h 100"/>
                <a:gd name="T22" fmla="*/ 73 w 127"/>
                <a:gd name="T23" fmla="*/ 100 h 100"/>
                <a:gd name="T24" fmla="*/ 73 w 127"/>
                <a:gd name="T25" fmla="*/ 100 h 100"/>
                <a:gd name="T26" fmla="*/ 112 w 127"/>
                <a:gd name="T27" fmla="*/ 77 h 100"/>
                <a:gd name="T28" fmla="*/ 125 w 127"/>
                <a:gd name="T29" fmla="*/ 35 h 100"/>
                <a:gd name="T30" fmla="*/ 126 w 127"/>
                <a:gd name="T31" fmla="*/ 31 h 100"/>
                <a:gd name="T32" fmla="*/ 21 w 127"/>
                <a:gd name="T33" fmla="*/ 21 h 100"/>
                <a:gd name="T34" fmla="*/ 53 w 127"/>
                <a:gd name="T35" fmla="*/ 49 h 100"/>
                <a:gd name="T36" fmla="*/ 69 w 127"/>
                <a:gd name="T37" fmla="*/ 93 h 100"/>
                <a:gd name="T38" fmla="*/ 23 w 127"/>
                <a:gd name="T39" fmla="*/ 48 h 100"/>
                <a:gd name="T40" fmla="*/ 55 w 127"/>
                <a:gd name="T41" fmla="*/ 56 h 100"/>
                <a:gd name="T42" fmla="*/ 69 w 127"/>
                <a:gd name="T43" fmla="*/ 37 h 100"/>
                <a:gd name="T44" fmla="*/ 71 w 127"/>
                <a:gd name="T45" fmla="*/ 23 h 100"/>
                <a:gd name="T46" fmla="*/ 59 w 127"/>
                <a:gd name="T47" fmla="*/ 6 h 100"/>
                <a:gd name="T48" fmla="*/ 71 w 127"/>
                <a:gd name="T49" fmla="*/ 23 h 100"/>
                <a:gd name="T50" fmla="*/ 75 w 127"/>
                <a:gd name="T51" fmla="*/ 41 h 100"/>
                <a:gd name="T52" fmla="*/ 83 w 127"/>
                <a:gd name="T53" fmla="*/ 55 h 100"/>
                <a:gd name="T54" fmla="*/ 85 w 127"/>
                <a:gd name="T55" fmla="*/ 55 h 100"/>
                <a:gd name="T56" fmla="*/ 106 w 127"/>
                <a:gd name="T57" fmla="*/ 75 h 100"/>
                <a:gd name="T58" fmla="*/ 75 w 127"/>
                <a:gd name="T59" fmla="*/ 92 h 100"/>
                <a:gd name="T60" fmla="*/ 76 w 127"/>
                <a:gd name="T61" fmla="*/ 28 h 100"/>
                <a:gd name="T62" fmla="*/ 119 w 127"/>
                <a:gd name="T63"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0">
                  <a:moveTo>
                    <a:pt x="126" y="31"/>
                  </a:moveTo>
                  <a:cubicBezTo>
                    <a:pt x="110" y="8"/>
                    <a:pt x="110" y="8"/>
                    <a:pt x="110" y="8"/>
                  </a:cubicBezTo>
                  <a:cubicBezTo>
                    <a:pt x="110" y="7"/>
                    <a:pt x="109" y="7"/>
                    <a:pt x="107" y="7"/>
                  </a:cubicBezTo>
                  <a:cubicBezTo>
                    <a:pt x="107" y="7"/>
                    <a:pt x="107" y="7"/>
                    <a:pt x="107" y="7"/>
                  </a:cubicBezTo>
                  <a:cubicBezTo>
                    <a:pt x="59" y="0"/>
                    <a:pt x="59" y="0"/>
                    <a:pt x="59" y="0"/>
                  </a:cubicBezTo>
                  <a:cubicBezTo>
                    <a:pt x="58" y="0"/>
                    <a:pt x="58" y="0"/>
                    <a:pt x="57" y="0"/>
                  </a:cubicBezTo>
                  <a:cubicBezTo>
                    <a:pt x="19" y="14"/>
                    <a:pt x="19" y="14"/>
                    <a:pt x="19" y="14"/>
                  </a:cubicBezTo>
                  <a:cubicBezTo>
                    <a:pt x="19" y="14"/>
                    <a:pt x="19" y="14"/>
                    <a:pt x="19" y="14"/>
                  </a:cubicBezTo>
                  <a:cubicBezTo>
                    <a:pt x="18" y="14"/>
                    <a:pt x="18" y="14"/>
                    <a:pt x="18" y="14"/>
                  </a:cubicBezTo>
                  <a:cubicBezTo>
                    <a:pt x="18" y="14"/>
                    <a:pt x="18" y="14"/>
                    <a:pt x="18" y="15"/>
                  </a:cubicBezTo>
                  <a:cubicBezTo>
                    <a:pt x="18" y="15"/>
                    <a:pt x="18" y="15"/>
                    <a:pt x="18" y="15"/>
                  </a:cubicBezTo>
                  <a:cubicBezTo>
                    <a:pt x="17" y="15"/>
                    <a:pt x="17" y="15"/>
                    <a:pt x="17" y="15"/>
                  </a:cubicBezTo>
                  <a:cubicBezTo>
                    <a:pt x="17" y="15"/>
                    <a:pt x="17" y="15"/>
                    <a:pt x="17" y="15"/>
                  </a:cubicBezTo>
                  <a:cubicBezTo>
                    <a:pt x="1" y="38"/>
                    <a:pt x="1" y="38"/>
                    <a:pt x="1" y="38"/>
                  </a:cubicBezTo>
                  <a:cubicBezTo>
                    <a:pt x="0" y="39"/>
                    <a:pt x="0" y="40"/>
                    <a:pt x="0" y="41"/>
                  </a:cubicBezTo>
                  <a:cubicBezTo>
                    <a:pt x="1" y="42"/>
                    <a:pt x="1" y="42"/>
                    <a:pt x="3" y="43"/>
                  </a:cubicBezTo>
                  <a:cubicBezTo>
                    <a:pt x="17" y="46"/>
                    <a:pt x="17" y="46"/>
                    <a:pt x="17" y="46"/>
                  </a:cubicBezTo>
                  <a:cubicBezTo>
                    <a:pt x="17" y="81"/>
                    <a:pt x="17" y="81"/>
                    <a:pt x="17" y="81"/>
                  </a:cubicBezTo>
                  <a:cubicBezTo>
                    <a:pt x="17" y="83"/>
                    <a:pt x="18" y="84"/>
                    <a:pt x="19" y="84"/>
                  </a:cubicBezTo>
                  <a:cubicBezTo>
                    <a:pt x="71" y="100"/>
                    <a:pt x="71" y="100"/>
                    <a:pt x="71" y="100"/>
                  </a:cubicBezTo>
                  <a:cubicBezTo>
                    <a:pt x="71" y="100"/>
                    <a:pt x="71" y="100"/>
                    <a:pt x="71" y="100"/>
                  </a:cubicBezTo>
                  <a:cubicBezTo>
                    <a:pt x="71" y="100"/>
                    <a:pt x="72" y="100"/>
                    <a:pt x="72" y="100"/>
                  </a:cubicBezTo>
                  <a:cubicBezTo>
                    <a:pt x="72" y="100"/>
                    <a:pt x="72" y="100"/>
                    <a:pt x="72" y="100"/>
                  </a:cubicBezTo>
                  <a:cubicBezTo>
                    <a:pt x="72" y="100"/>
                    <a:pt x="72" y="100"/>
                    <a:pt x="73" y="100"/>
                  </a:cubicBezTo>
                  <a:cubicBezTo>
                    <a:pt x="73" y="100"/>
                    <a:pt x="73" y="100"/>
                    <a:pt x="73" y="100"/>
                  </a:cubicBezTo>
                  <a:cubicBezTo>
                    <a:pt x="73" y="100"/>
                    <a:pt x="73" y="100"/>
                    <a:pt x="73" y="100"/>
                  </a:cubicBezTo>
                  <a:cubicBezTo>
                    <a:pt x="111" y="79"/>
                    <a:pt x="111" y="79"/>
                    <a:pt x="111" y="79"/>
                  </a:cubicBezTo>
                  <a:cubicBezTo>
                    <a:pt x="112" y="79"/>
                    <a:pt x="112" y="78"/>
                    <a:pt x="112" y="77"/>
                  </a:cubicBezTo>
                  <a:cubicBezTo>
                    <a:pt x="112" y="42"/>
                    <a:pt x="112" y="42"/>
                    <a:pt x="112" y="42"/>
                  </a:cubicBezTo>
                  <a:cubicBezTo>
                    <a:pt x="125" y="35"/>
                    <a:pt x="125" y="35"/>
                    <a:pt x="125" y="35"/>
                  </a:cubicBezTo>
                  <a:cubicBezTo>
                    <a:pt x="126" y="35"/>
                    <a:pt x="126" y="34"/>
                    <a:pt x="127" y="33"/>
                  </a:cubicBezTo>
                  <a:cubicBezTo>
                    <a:pt x="127" y="32"/>
                    <a:pt x="127" y="31"/>
                    <a:pt x="126" y="31"/>
                  </a:cubicBezTo>
                  <a:close/>
                  <a:moveTo>
                    <a:pt x="9" y="38"/>
                  </a:moveTo>
                  <a:cubicBezTo>
                    <a:pt x="21" y="21"/>
                    <a:pt x="21" y="21"/>
                    <a:pt x="21" y="21"/>
                  </a:cubicBezTo>
                  <a:cubicBezTo>
                    <a:pt x="66" y="29"/>
                    <a:pt x="66" y="29"/>
                    <a:pt x="66" y="29"/>
                  </a:cubicBezTo>
                  <a:cubicBezTo>
                    <a:pt x="53" y="49"/>
                    <a:pt x="53" y="49"/>
                    <a:pt x="53" y="49"/>
                  </a:cubicBezTo>
                  <a:lnTo>
                    <a:pt x="9" y="38"/>
                  </a:lnTo>
                  <a:close/>
                  <a:moveTo>
                    <a:pt x="69" y="93"/>
                  </a:moveTo>
                  <a:cubicBezTo>
                    <a:pt x="23" y="79"/>
                    <a:pt x="23" y="79"/>
                    <a:pt x="23" y="79"/>
                  </a:cubicBezTo>
                  <a:cubicBezTo>
                    <a:pt x="23" y="48"/>
                    <a:pt x="23" y="48"/>
                    <a:pt x="23" y="48"/>
                  </a:cubicBezTo>
                  <a:cubicBezTo>
                    <a:pt x="54" y="56"/>
                    <a:pt x="54" y="56"/>
                    <a:pt x="54" y="56"/>
                  </a:cubicBezTo>
                  <a:cubicBezTo>
                    <a:pt x="54" y="56"/>
                    <a:pt x="54" y="56"/>
                    <a:pt x="55" y="56"/>
                  </a:cubicBezTo>
                  <a:cubicBezTo>
                    <a:pt x="56" y="56"/>
                    <a:pt x="57" y="55"/>
                    <a:pt x="57" y="55"/>
                  </a:cubicBezTo>
                  <a:cubicBezTo>
                    <a:pt x="69" y="37"/>
                    <a:pt x="69" y="37"/>
                    <a:pt x="69" y="37"/>
                  </a:cubicBezTo>
                  <a:lnTo>
                    <a:pt x="69" y="93"/>
                  </a:lnTo>
                  <a:close/>
                  <a:moveTo>
                    <a:pt x="71" y="23"/>
                  </a:moveTo>
                  <a:cubicBezTo>
                    <a:pt x="32" y="16"/>
                    <a:pt x="32" y="16"/>
                    <a:pt x="32" y="16"/>
                  </a:cubicBezTo>
                  <a:cubicBezTo>
                    <a:pt x="59" y="6"/>
                    <a:pt x="59" y="6"/>
                    <a:pt x="59" y="6"/>
                  </a:cubicBezTo>
                  <a:cubicBezTo>
                    <a:pt x="96" y="12"/>
                    <a:pt x="96" y="12"/>
                    <a:pt x="96" y="12"/>
                  </a:cubicBezTo>
                  <a:lnTo>
                    <a:pt x="71" y="23"/>
                  </a:lnTo>
                  <a:close/>
                  <a:moveTo>
                    <a:pt x="75" y="92"/>
                  </a:moveTo>
                  <a:cubicBezTo>
                    <a:pt x="75" y="41"/>
                    <a:pt x="75" y="41"/>
                    <a:pt x="75" y="41"/>
                  </a:cubicBezTo>
                  <a:cubicBezTo>
                    <a:pt x="81" y="53"/>
                    <a:pt x="81" y="53"/>
                    <a:pt x="81" y="53"/>
                  </a:cubicBezTo>
                  <a:cubicBezTo>
                    <a:pt x="81" y="54"/>
                    <a:pt x="82" y="54"/>
                    <a:pt x="83" y="55"/>
                  </a:cubicBezTo>
                  <a:cubicBezTo>
                    <a:pt x="83" y="55"/>
                    <a:pt x="83" y="55"/>
                    <a:pt x="84" y="55"/>
                  </a:cubicBezTo>
                  <a:cubicBezTo>
                    <a:pt x="84" y="55"/>
                    <a:pt x="85" y="55"/>
                    <a:pt x="85" y="55"/>
                  </a:cubicBezTo>
                  <a:cubicBezTo>
                    <a:pt x="106" y="45"/>
                    <a:pt x="106" y="45"/>
                    <a:pt x="106" y="45"/>
                  </a:cubicBezTo>
                  <a:cubicBezTo>
                    <a:pt x="106" y="75"/>
                    <a:pt x="106" y="75"/>
                    <a:pt x="106" y="75"/>
                  </a:cubicBezTo>
                  <a:cubicBezTo>
                    <a:pt x="106" y="75"/>
                    <a:pt x="106" y="75"/>
                    <a:pt x="106" y="75"/>
                  </a:cubicBezTo>
                  <a:lnTo>
                    <a:pt x="75" y="92"/>
                  </a:lnTo>
                  <a:close/>
                  <a:moveTo>
                    <a:pt x="85" y="47"/>
                  </a:moveTo>
                  <a:cubicBezTo>
                    <a:pt x="76" y="28"/>
                    <a:pt x="76" y="28"/>
                    <a:pt x="76" y="28"/>
                  </a:cubicBezTo>
                  <a:cubicBezTo>
                    <a:pt x="107" y="14"/>
                    <a:pt x="107" y="14"/>
                    <a:pt x="107" y="14"/>
                  </a:cubicBezTo>
                  <a:cubicBezTo>
                    <a:pt x="119" y="31"/>
                    <a:pt x="119" y="31"/>
                    <a:pt x="119" y="31"/>
                  </a:cubicBezTo>
                  <a:lnTo>
                    <a:pt x="85"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Oval 139">
              <a:extLst>
                <a:ext uri="{FF2B5EF4-FFF2-40B4-BE49-F238E27FC236}">
                  <a16:creationId xmlns:a16="http://schemas.microsoft.com/office/drawing/2014/main" id="{3252C5BF-5960-4AA4-B1A3-F9C63F8AF8CE}"/>
                </a:ext>
              </a:extLst>
            </p:cNvPr>
            <p:cNvSpPr>
              <a:spLocks noChangeArrowheads="1"/>
            </p:cNvSpPr>
            <p:nvPr/>
          </p:nvSpPr>
          <p:spPr bwMode="auto">
            <a:xfrm>
              <a:off x="1343" y="1273"/>
              <a:ext cx="124" cy="1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40">
              <a:extLst>
                <a:ext uri="{FF2B5EF4-FFF2-40B4-BE49-F238E27FC236}">
                  <a16:creationId xmlns:a16="http://schemas.microsoft.com/office/drawing/2014/main" id="{364EE3BD-3D63-4BF2-985E-D18CA9FD0189}"/>
                </a:ext>
              </a:extLst>
            </p:cNvPr>
            <p:cNvSpPr>
              <a:spLocks noChangeArrowheads="1"/>
            </p:cNvSpPr>
            <p:nvPr/>
          </p:nvSpPr>
          <p:spPr bwMode="auto">
            <a:xfrm>
              <a:off x="1397" y="1243"/>
              <a:ext cx="16"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141">
              <a:extLst>
                <a:ext uri="{FF2B5EF4-FFF2-40B4-BE49-F238E27FC236}">
                  <a16:creationId xmlns:a16="http://schemas.microsoft.com/office/drawing/2014/main" id="{276271FF-9B9C-45F6-8D2D-5C00FDCFCAE9}"/>
                </a:ext>
              </a:extLst>
            </p:cNvPr>
            <p:cNvSpPr>
              <a:spLocks noChangeArrowheads="1"/>
            </p:cNvSpPr>
            <p:nvPr/>
          </p:nvSpPr>
          <p:spPr bwMode="auto">
            <a:xfrm>
              <a:off x="1476" y="1329"/>
              <a:ext cx="23"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142">
              <a:extLst>
                <a:ext uri="{FF2B5EF4-FFF2-40B4-BE49-F238E27FC236}">
                  <a16:creationId xmlns:a16="http://schemas.microsoft.com/office/drawing/2014/main" id="{824CE8D1-B139-42C2-B7DB-3E8A9A8DD1A4}"/>
                </a:ext>
              </a:extLst>
            </p:cNvPr>
            <p:cNvSpPr>
              <a:spLocks noChangeArrowheads="1"/>
            </p:cNvSpPr>
            <p:nvPr/>
          </p:nvSpPr>
          <p:spPr bwMode="auto">
            <a:xfrm>
              <a:off x="1397" y="1408"/>
              <a:ext cx="16" cy="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143">
              <a:extLst>
                <a:ext uri="{FF2B5EF4-FFF2-40B4-BE49-F238E27FC236}">
                  <a16:creationId xmlns:a16="http://schemas.microsoft.com/office/drawing/2014/main" id="{94987C2D-32BD-437D-A152-E04A30C14161}"/>
                </a:ext>
              </a:extLst>
            </p:cNvPr>
            <p:cNvSpPr>
              <a:spLocks noChangeArrowheads="1"/>
            </p:cNvSpPr>
            <p:nvPr/>
          </p:nvSpPr>
          <p:spPr bwMode="auto">
            <a:xfrm>
              <a:off x="1311" y="1329"/>
              <a:ext cx="23"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44">
              <a:extLst>
                <a:ext uri="{FF2B5EF4-FFF2-40B4-BE49-F238E27FC236}">
                  <a16:creationId xmlns:a16="http://schemas.microsoft.com/office/drawing/2014/main" id="{D0F2A91B-37B1-4F32-9D24-A60738D3BF80}"/>
                </a:ext>
              </a:extLst>
            </p:cNvPr>
            <p:cNvSpPr>
              <a:spLocks/>
            </p:cNvSpPr>
            <p:nvPr/>
          </p:nvSpPr>
          <p:spPr bwMode="auto">
            <a:xfrm>
              <a:off x="1450" y="1264"/>
              <a:ext cx="27" cy="27"/>
            </a:xfrm>
            <a:custGeom>
              <a:avLst/>
              <a:gdLst>
                <a:gd name="T0" fmla="*/ 27 w 27"/>
                <a:gd name="T1" fmla="*/ 12 h 27"/>
                <a:gd name="T2" fmla="*/ 11 w 27"/>
                <a:gd name="T3" fmla="*/ 27 h 27"/>
                <a:gd name="T4" fmla="*/ 0 w 27"/>
                <a:gd name="T5" fmla="*/ 17 h 27"/>
                <a:gd name="T6" fmla="*/ 16 w 27"/>
                <a:gd name="T7" fmla="*/ 0 h 27"/>
                <a:gd name="T8" fmla="*/ 27 w 27"/>
                <a:gd name="T9" fmla="*/ 12 h 27"/>
              </a:gdLst>
              <a:ahLst/>
              <a:cxnLst>
                <a:cxn ang="0">
                  <a:pos x="T0" y="T1"/>
                </a:cxn>
                <a:cxn ang="0">
                  <a:pos x="T2" y="T3"/>
                </a:cxn>
                <a:cxn ang="0">
                  <a:pos x="T4" y="T5"/>
                </a:cxn>
                <a:cxn ang="0">
                  <a:pos x="T6" y="T7"/>
                </a:cxn>
                <a:cxn ang="0">
                  <a:pos x="T8" y="T9"/>
                </a:cxn>
              </a:cxnLst>
              <a:rect l="0" t="0" r="r" b="b"/>
              <a:pathLst>
                <a:path w="27" h="27">
                  <a:moveTo>
                    <a:pt x="27" y="12"/>
                  </a:moveTo>
                  <a:lnTo>
                    <a:pt x="11" y="27"/>
                  </a:lnTo>
                  <a:lnTo>
                    <a:pt x="0" y="17"/>
                  </a:lnTo>
                  <a:lnTo>
                    <a:pt x="16" y="0"/>
                  </a:lnTo>
                  <a:lnTo>
                    <a:pt x="2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45">
              <a:extLst>
                <a:ext uri="{FF2B5EF4-FFF2-40B4-BE49-F238E27FC236}">
                  <a16:creationId xmlns:a16="http://schemas.microsoft.com/office/drawing/2014/main" id="{FFA6CB40-09CA-4D9A-9E3C-3F7A7A4124AE}"/>
                </a:ext>
              </a:extLst>
            </p:cNvPr>
            <p:cNvSpPr>
              <a:spLocks/>
            </p:cNvSpPr>
            <p:nvPr/>
          </p:nvSpPr>
          <p:spPr bwMode="auto">
            <a:xfrm>
              <a:off x="1450" y="1381"/>
              <a:ext cx="27" cy="27"/>
            </a:xfrm>
            <a:custGeom>
              <a:avLst/>
              <a:gdLst>
                <a:gd name="T0" fmla="*/ 11 w 27"/>
                <a:gd name="T1" fmla="*/ 0 h 27"/>
                <a:gd name="T2" fmla="*/ 27 w 27"/>
                <a:gd name="T3" fmla="*/ 15 h 27"/>
                <a:gd name="T4" fmla="*/ 16 w 27"/>
                <a:gd name="T5" fmla="*/ 27 h 27"/>
                <a:gd name="T6" fmla="*/ 0 w 27"/>
                <a:gd name="T7" fmla="*/ 11 h 27"/>
                <a:gd name="T8" fmla="*/ 11 w 27"/>
                <a:gd name="T9" fmla="*/ 0 h 27"/>
              </a:gdLst>
              <a:ahLst/>
              <a:cxnLst>
                <a:cxn ang="0">
                  <a:pos x="T0" y="T1"/>
                </a:cxn>
                <a:cxn ang="0">
                  <a:pos x="T2" y="T3"/>
                </a:cxn>
                <a:cxn ang="0">
                  <a:pos x="T4" y="T5"/>
                </a:cxn>
                <a:cxn ang="0">
                  <a:pos x="T6" y="T7"/>
                </a:cxn>
                <a:cxn ang="0">
                  <a:pos x="T8" y="T9"/>
                </a:cxn>
              </a:cxnLst>
              <a:rect l="0" t="0" r="r" b="b"/>
              <a:pathLst>
                <a:path w="27" h="27">
                  <a:moveTo>
                    <a:pt x="11" y="0"/>
                  </a:moveTo>
                  <a:lnTo>
                    <a:pt x="27" y="15"/>
                  </a:lnTo>
                  <a:lnTo>
                    <a:pt x="16" y="27"/>
                  </a:lnTo>
                  <a:lnTo>
                    <a:pt x="0" y="11"/>
                  </a:ln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46">
              <a:extLst>
                <a:ext uri="{FF2B5EF4-FFF2-40B4-BE49-F238E27FC236}">
                  <a16:creationId xmlns:a16="http://schemas.microsoft.com/office/drawing/2014/main" id="{08DCEADB-742B-470D-90DD-E00469513FD7}"/>
                </a:ext>
              </a:extLst>
            </p:cNvPr>
            <p:cNvSpPr>
              <a:spLocks/>
            </p:cNvSpPr>
            <p:nvPr/>
          </p:nvSpPr>
          <p:spPr bwMode="auto">
            <a:xfrm>
              <a:off x="1333" y="1381"/>
              <a:ext cx="27" cy="27"/>
            </a:xfrm>
            <a:custGeom>
              <a:avLst/>
              <a:gdLst>
                <a:gd name="T0" fmla="*/ 16 w 27"/>
                <a:gd name="T1" fmla="*/ 0 h 27"/>
                <a:gd name="T2" fmla="*/ 27 w 27"/>
                <a:gd name="T3" fmla="*/ 11 h 27"/>
                <a:gd name="T4" fmla="*/ 11 w 27"/>
                <a:gd name="T5" fmla="*/ 27 h 27"/>
                <a:gd name="T6" fmla="*/ 0 w 27"/>
                <a:gd name="T7" fmla="*/ 15 h 27"/>
                <a:gd name="T8" fmla="*/ 16 w 27"/>
                <a:gd name="T9" fmla="*/ 0 h 27"/>
              </a:gdLst>
              <a:ahLst/>
              <a:cxnLst>
                <a:cxn ang="0">
                  <a:pos x="T0" y="T1"/>
                </a:cxn>
                <a:cxn ang="0">
                  <a:pos x="T2" y="T3"/>
                </a:cxn>
                <a:cxn ang="0">
                  <a:pos x="T4" y="T5"/>
                </a:cxn>
                <a:cxn ang="0">
                  <a:pos x="T6" y="T7"/>
                </a:cxn>
                <a:cxn ang="0">
                  <a:pos x="T8" y="T9"/>
                </a:cxn>
              </a:cxnLst>
              <a:rect l="0" t="0" r="r" b="b"/>
              <a:pathLst>
                <a:path w="27" h="27">
                  <a:moveTo>
                    <a:pt x="16" y="0"/>
                  </a:moveTo>
                  <a:lnTo>
                    <a:pt x="27" y="11"/>
                  </a:lnTo>
                  <a:lnTo>
                    <a:pt x="11" y="27"/>
                  </a:lnTo>
                  <a:lnTo>
                    <a:pt x="0" y="15"/>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47">
              <a:extLst>
                <a:ext uri="{FF2B5EF4-FFF2-40B4-BE49-F238E27FC236}">
                  <a16:creationId xmlns:a16="http://schemas.microsoft.com/office/drawing/2014/main" id="{BCCE9591-9B1B-415C-AACA-3A2C4714BE5C}"/>
                </a:ext>
              </a:extLst>
            </p:cNvPr>
            <p:cNvSpPr>
              <a:spLocks/>
            </p:cNvSpPr>
            <p:nvPr/>
          </p:nvSpPr>
          <p:spPr bwMode="auto">
            <a:xfrm>
              <a:off x="1333" y="1264"/>
              <a:ext cx="27" cy="27"/>
            </a:xfrm>
            <a:custGeom>
              <a:avLst/>
              <a:gdLst>
                <a:gd name="T0" fmla="*/ 27 w 27"/>
                <a:gd name="T1" fmla="*/ 17 h 27"/>
                <a:gd name="T2" fmla="*/ 16 w 27"/>
                <a:gd name="T3" fmla="*/ 27 h 27"/>
                <a:gd name="T4" fmla="*/ 0 w 27"/>
                <a:gd name="T5" fmla="*/ 12 h 27"/>
                <a:gd name="T6" fmla="*/ 11 w 27"/>
                <a:gd name="T7" fmla="*/ 0 h 27"/>
                <a:gd name="T8" fmla="*/ 27 w 27"/>
                <a:gd name="T9" fmla="*/ 17 h 27"/>
              </a:gdLst>
              <a:ahLst/>
              <a:cxnLst>
                <a:cxn ang="0">
                  <a:pos x="T0" y="T1"/>
                </a:cxn>
                <a:cxn ang="0">
                  <a:pos x="T2" y="T3"/>
                </a:cxn>
                <a:cxn ang="0">
                  <a:pos x="T4" y="T5"/>
                </a:cxn>
                <a:cxn ang="0">
                  <a:pos x="T6" y="T7"/>
                </a:cxn>
                <a:cxn ang="0">
                  <a:pos x="T8" y="T9"/>
                </a:cxn>
              </a:cxnLst>
              <a:rect l="0" t="0" r="r" b="b"/>
              <a:pathLst>
                <a:path w="27" h="27">
                  <a:moveTo>
                    <a:pt x="27" y="17"/>
                  </a:moveTo>
                  <a:lnTo>
                    <a:pt x="16" y="27"/>
                  </a:lnTo>
                  <a:lnTo>
                    <a:pt x="0" y="12"/>
                  </a:lnTo>
                  <a:lnTo>
                    <a:pt x="11" y="0"/>
                  </a:lnTo>
                  <a:lnTo>
                    <a:pt x="2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148">
              <a:extLst>
                <a:ext uri="{FF2B5EF4-FFF2-40B4-BE49-F238E27FC236}">
                  <a16:creationId xmlns:a16="http://schemas.microsoft.com/office/drawing/2014/main" id="{577DBA9E-8681-448E-8988-92CEBC84B226}"/>
                </a:ext>
              </a:extLst>
            </p:cNvPr>
            <p:cNvSpPr>
              <a:spLocks/>
            </p:cNvSpPr>
            <p:nvPr/>
          </p:nvSpPr>
          <p:spPr bwMode="auto">
            <a:xfrm>
              <a:off x="1425" y="1247"/>
              <a:ext cx="23" cy="26"/>
            </a:xfrm>
            <a:custGeom>
              <a:avLst/>
              <a:gdLst>
                <a:gd name="T0" fmla="*/ 23 w 23"/>
                <a:gd name="T1" fmla="*/ 6 h 26"/>
                <a:gd name="T2" fmla="*/ 14 w 23"/>
                <a:gd name="T3" fmla="*/ 26 h 26"/>
                <a:gd name="T4" fmla="*/ 0 w 23"/>
                <a:gd name="T5" fmla="*/ 20 h 26"/>
                <a:gd name="T6" fmla="*/ 8 w 23"/>
                <a:gd name="T7" fmla="*/ 0 h 26"/>
                <a:gd name="T8" fmla="*/ 23 w 23"/>
                <a:gd name="T9" fmla="*/ 6 h 26"/>
              </a:gdLst>
              <a:ahLst/>
              <a:cxnLst>
                <a:cxn ang="0">
                  <a:pos x="T0" y="T1"/>
                </a:cxn>
                <a:cxn ang="0">
                  <a:pos x="T2" y="T3"/>
                </a:cxn>
                <a:cxn ang="0">
                  <a:pos x="T4" y="T5"/>
                </a:cxn>
                <a:cxn ang="0">
                  <a:pos x="T6" y="T7"/>
                </a:cxn>
                <a:cxn ang="0">
                  <a:pos x="T8" y="T9"/>
                </a:cxn>
              </a:cxnLst>
              <a:rect l="0" t="0" r="r" b="b"/>
              <a:pathLst>
                <a:path w="23" h="26">
                  <a:moveTo>
                    <a:pt x="23" y="6"/>
                  </a:moveTo>
                  <a:lnTo>
                    <a:pt x="14" y="26"/>
                  </a:lnTo>
                  <a:lnTo>
                    <a:pt x="0" y="20"/>
                  </a:lnTo>
                  <a:lnTo>
                    <a:pt x="8" y="0"/>
                  </a:lnTo>
                  <a:lnTo>
                    <a:pt x="2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149">
              <a:extLst>
                <a:ext uri="{FF2B5EF4-FFF2-40B4-BE49-F238E27FC236}">
                  <a16:creationId xmlns:a16="http://schemas.microsoft.com/office/drawing/2014/main" id="{0ED2C235-A981-4CEF-9C54-AE865F3575C7}"/>
                </a:ext>
              </a:extLst>
            </p:cNvPr>
            <p:cNvSpPr>
              <a:spLocks/>
            </p:cNvSpPr>
            <p:nvPr/>
          </p:nvSpPr>
          <p:spPr bwMode="auto">
            <a:xfrm>
              <a:off x="1469" y="1355"/>
              <a:ext cx="26" cy="23"/>
            </a:xfrm>
            <a:custGeom>
              <a:avLst/>
              <a:gdLst>
                <a:gd name="T0" fmla="*/ 5 w 26"/>
                <a:gd name="T1" fmla="*/ 0 h 23"/>
                <a:gd name="T2" fmla="*/ 26 w 26"/>
                <a:gd name="T3" fmla="*/ 9 h 23"/>
                <a:gd name="T4" fmla="*/ 20 w 26"/>
                <a:gd name="T5" fmla="*/ 23 h 23"/>
                <a:gd name="T6" fmla="*/ 0 w 26"/>
                <a:gd name="T7" fmla="*/ 16 h 23"/>
                <a:gd name="T8" fmla="*/ 5 w 26"/>
                <a:gd name="T9" fmla="*/ 0 h 23"/>
              </a:gdLst>
              <a:ahLst/>
              <a:cxnLst>
                <a:cxn ang="0">
                  <a:pos x="T0" y="T1"/>
                </a:cxn>
                <a:cxn ang="0">
                  <a:pos x="T2" y="T3"/>
                </a:cxn>
                <a:cxn ang="0">
                  <a:pos x="T4" y="T5"/>
                </a:cxn>
                <a:cxn ang="0">
                  <a:pos x="T6" y="T7"/>
                </a:cxn>
                <a:cxn ang="0">
                  <a:pos x="T8" y="T9"/>
                </a:cxn>
              </a:cxnLst>
              <a:rect l="0" t="0" r="r" b="b"/>
              <a:pathLst>
                <a:path w="26" h="23">
                  <a:moveTo>
                    <a:pt x="5" y="0"/>
                  </a:moveTo>
                  <a:lnTo>
                    <a:pt x="26" y="9"/>
                  </a:lnTo>
                  <a:lnTo>
                    <a:pt x="20" y="23"/>
                  </a:lnTo>
                  <a:lnTo>
                    <a:pt x="0" y="16"/>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150">
              <a:extLst>
                <a:ext uri="{FF2B5EF4-FFF2-40B4-BE49-F238E27FC236}">
                  <a16:creationId xmlns:a16="http://schemas.microsoft.com/office/drawing/2014/main" id="{02F1978F-5E0A-4F3F-8379-B4039ADE0AE2}"/>
                </a:ext>
              </a:extLst>
            </p:cNvPr>
            <p:cNvSpPr>
              <a:spLocks/>
            </p:cNvSpPr>
            <p:nvPr/>
          </p:nvSpPr>
          <p:spPr bwMode="auto">
            <a:xfrm>
              <a:off x="1362" y="1399"/>
              <a:ext cx="23" cy="26"/>
            </a:xfrm>
            <a:custGeom>
              <a:avLst/>
              <a:gdLst>
                <a:gd name="T0" fmla="*/ 23 w 23"/>
                <a:gd name="T1" fmla="*/ 6 h 26"/>
                <a:gd name="T2" fmla="*/ 14 w 23"/>
                <a:gd name="T3" fmla="*/ 26 h 26"/>
                <a:gd name="T4" fmla="*/ 0 w 23"/>
                <a:gd name="T5" fmla="*/ 20 h 26"/>
                <a:gd name="T6" fmla="*/ 9 w 23"/>
                <a:gd name="T7" fmla="*/ 0 h 26"/>
                <a:gd name="T8" fmla="*/ 23 w 23"/>
                <a:gd name="T9" fmla="*/ 6 h 26"/>
              </a:gdLst>
              <a:ahLst/>
              <a:cxnLst>
                <a:cxn ang="0">
                  <a:pos x="T0" y="T1"/>
                </a:cxn>
                <a:cxn ang="0">
                  <a:pos x="T2" y="T3"/>
                </a:cxn>
                <a:cxn ang="0">
                  <a:pos x="T4" y="T5"/>
                </a:cxn>
                <a:cxn ang="0">
                  <a:pos x="T6" y="T7"/>
                </a:cxn>
                <a:cxn ang="0">
                  <a:pos x="T8" y="T9"/>
                </a:cxn>
              </a:cxnLst>
              <a:rect l="0" t="0" r="r" b="b"/>
              <a:pathLst>
                <a:path w="23" h="26">
                  <a:moveTo>
                    <a:pt x="23" y="6"/>
                  </a:moveTo>
                  <a:lnTo>
                    <a:pt x="14" y="26"/>
                  </a:lnTo>
                  <a:lnTo>
                    <a:pt x="0" y="20"/>
                  </a:lnTo>
                  <a:lnTo>
                    <a:pt x="9" y="0"/>
                  </a:lnTo>
                  <a:lnTo>
                    <a:pt x="2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151">
              <a:extLst>
                <a:ext uri="{FF2B5EF4-FFF2-40B4-BE49-F238E27FC236}">
                  <a16:creationId xmlns:a16="http://schemas.microsoft.com/office/drawing/2014/main" id="{BF7A198A-5C8A-4733-9ED3-789D8CA8F4EF}"/>
                </a:ext>
              </a:extLst>
            </p:cNvPr>
            <p:cNvSpPr>
              <a:spLocks/>
            </p:cNvSpPr>
            <p:nvPr/>
          </p:nvSpPr>
          <p:spPr bwMode="auto">
            <a:xfrm>
              <a:off x="1315" y="1294"/>
              <a:ext cx="26" cy="22"/>
            </a:xfrm>
            <a:custGeom>
              <a:avLst/>
              <a:gdLst>
                <a:gd name="T0" fmla="*/ 21 w 26"/>
                <a:gd name="T1" fmla="*/ 22 h 22"/>
                <a:gd name="T2" fmla="*/ 0 w 26"/>
                <a:gd name="T3" fmla="*/ 14 h 22"/>
                <a:gd name="T4" fmla="*/ 6 w 26"/>
                <a:gd name="T5" fmla="*/ 0 h 22"/>
                <a:gd name="T6" fmla="*/ 26 w 26"/>
                <a:gd name="T7" fmla="*/ 7 h 22"/>
                <a:gd name="T8" fmla="*/ 21 w 26"/>
                <a:gd name="T9" fmla="*/ 22 h 22"/>
              </a:gdLst>
              <a:ahLst/>
              <a:cxnLst>
                <a:cxn ang="0">
                  <a:pos x="T0" y="T1"/>
                </a:cxn>
                <a:cxn ang="0">
                  <a:pos x="T2" y="T3"/>
                </a:cxn>
                <a:cxn ang="0">
                  <a:pos x="T4" y="T5"/>
                </a:cxn>
                <a:cxn ang="0">
                  <a:pos x="T6" y="T7"/>
                </a:cxn>
                <a:cxn ang="0">
                  <a:pos x="T8" y="T9"/>
                </a:cxn>
              </a:cxnLst>
              <a:rect l="0" t="0" r="r" b="b"/>
              <a:pathLst>
                <a:path w="26" h="22">
                  <a:moveTo>
                    <a:pt x="21" y="22"/>
                  </a:moveTo>
                  <a:lnTo>
                    <a:pt x="0" y="14"/>
                  </a:lnTo>
                  <a:lnTo>
                    <a:pt x="6" y="0"/>
                  </a:lnTo>
                  <a:lnTo>
                    <a:pt x="26" y="7"/>
                  </a:lnTo>
                  <a:lnTo>
                    <a:pt x="21"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152">
              <a:extLst>
                <a:ext uri="{FF2B5EF4-FFF2-40B4-BE49-F238E27FC236}">
                  <a16:creationId xmlns:a16="http://schemas.microsoft.com/office/drawing/2014/main" id="{0329CCDF-46EB-4DE2-86E1-E83B2B7203D5}"/>
                </a:ext>
              </a:extLst>
            </p:cNvPr>
            <p:cNvSpPr>
              <a:spLocks/>
            </p:cNvSpPr>
            <p:nvPr/>
          </p:nvSpPr>
          <p:spPr bwMode="auto">
            <a:xfrm>
              <a:off x="1467" y="1292"/>
              <a:ext cx="28" cy="24"/>
            </a:xfrm>
            <a:custGeom>
              <a:avLst/>
              <a:gdLst>
                <a:gd name="T0" fmla="*/ 0 w 28"/>
                <a:gd name="T1" fmla="*/ 9 h 24"/>
                <a:gd name="T2" fmla="*/ 21 w 28"/>
                <a:gd name="T3" fmla="*/ 0 h 24"/>
                <a:gd name="T4" fmla="*/ 28 w 28"/>
                <a:gd name="T5" fmla="*/ 15 h 24"/>
                <a:gd name="T6" fmla="*/ 7 w 28"/>
                <a:gd name="T7" fmla="*/ 24 h 24"/>
                <a:gd name="T8" fmla="*/ 0 w 28"/>
                <a:gd name="T9" fmla="*/ 9 h 24"/>
              </a:gdLst>
              <a:ahLst/>
              <a:cxnLst>
                <a:cxn ang="0">
                  <a:pos x="T0" y="T1"/>
                </a:cxn>
                <a:cxn ang="0">
                  <a:pos x="T2" y="T3"/>
                </a:cxn>
                <a:cxn ang="0">
                  <a:pos x="T4" y="T5"/>
                </a:cxn>
                <a:cxn ang="0">
                  <a:pos x="T6" y="T7"/>
                </a:cxn>
                <a:cxn ang="0">
                  <a:pos x="T8" y="T9"/>
                </a:cxn>
              </a:cxnLst>
              <a:rect l="0" t="0" r="r" b="b"/>
              <a:pathLst>
                <a:path w="28" h="24">
                  <a:moveTo>
                    <a:pt x="0" y="9"/>
                  </a:moveTo>
                  <a:lnTo>
                    <a:pt x="21" y="0"/>
                  </a:lnTo>
                  <a:lnTo>
                    <a:pt x="28" y="15"/>
                  </a:lnTo>
                  <a:lnTo>
                    <a:pt x="7" y="24"/>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153">
              <a:extLst>
                <a:ext uri="{FF2B5EF4-FFF2-40B4-BE49-F238E27FC236}">
                  <a16:creationId xmlns:a16="http://schemas.microsoft.com/office/drawing/2014/main" id="{C8831946-37F3-4ACC-AC1D-F23F002F886C}"/>
                </a:ext>
              </a:extLst>
            </p:cNvPr>
            <p:cNvSpPr>
              <a:spLocks/>
            </p:cNvSpPr>
            <p:nvPr/>
          </p:nvSpPr>
          <p:spPr bwMode="auto">
            <a:xfrm>
              <a:off x="1425" y="1399"/>
              <a:ext cx="23" cy="26"/>
            </a:xfrm>
            <a:custGeom>
              <a:avLst/>
              <a:gdLst>
                <a:gd name="T0" fmla="*/ 23 w 23"/>
                <a:gd name="T1" fmla="*/ 20 h 26"/>
                <a:gd name="T2" fmla="*/ 8 w 23"/>
                <a:gd name="T3" fmla="*/ 26 h 26"/>
                <a:gd name="T4" fmla="*/ 0 w 23"/>
                <a:gd name="T5" fmla="*/ 6 h 26"/>
                <a:gd name="T6" fmla="*/ 14 w 23"/>
                <a:gd name="T7" fmla="*/ 0 h 26"/>
                <a:gd name="T8" fmla="*/ 23 w 23"/>
                <a:gd name="T9" fmla="*/ 20 h 26"/>
              </a:gdLst>
              <a:ahLst/>
              <a:cxnLst>
                <a:cxn ang="0">
                  <a:pos x="T0" y="T1"/>
                </a:cxn>
                <a:cxn ang="0">
                  <a:pos x="T2" y="T3"/>
                </a:cxn>
                <a:cxn ang="0">
                  <a:pos x="T4" y="T5"/>
                </a:cxn>
                <a:cxn ang="0">
                  <a:pos x="T6" y="T7"/>
                </a:cxn>
                <a:cxn ang="0">
                  <a:pos x="T8" y="T9"/>
                </a:cxn>
              </a:cxnLst>
              <a:rect l="0" t="0" r="r" b="b"/>
              <a:pathLst>
                <a:path w="23" h="26">
                  <a:moveTo>
                    <a:pt x="23" y="20"/>
                  </a:moveTo>
                  <a:lnTo>
                    <a:pt x="8" y="26"/>
                  </a:lnTo>
                  <a:lnTo>
                    <a:pt x="0" y="6"/>
                  </a:lnTo>
                  <a:lnTo>
                    <a:pt x="14" y="0"/>
                  </a:lnTo>
                  <a:lnTo>
                    <a:pt x="2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154">
              <a:extLst>
                <a:ext uri="{FF2B5EF4-FFF2-40B4-BE49-F238E27FC236}">
                  <a16:creationId xmlns:a16="http://schemas.microsoft.com/office/drawing/2014/main" id="{DA9AD816-AD4B-45FE-8D4C-8CF8B6EE015D}"/>
                </a:ext>
              </a:extLst>
            </p:cNvPr>
            <p:cNvSpPr>
              <a:spLocks/>
            </p:cNvSpPr>
            <p:nvPr/>
          </p:nvSpPr>
          <p:spPr bwMode="auto">
            <a:xfrm>
              <a:off x="1315" y="1356"/>
              <a:ext cx="28" cy="24"/>
            </a:xfrm>
            <a:custGeom>
              <a:avLst/>
              <a:gdLst>
                <a:gd name="T0" fmla="*/ 28 w 28"/>
                <a:gd name="T1" fmla="*/ 15 h 24"/>
                <a:gd name="T2" fmla="*/ 6 w 28"/>
                <a:gd name="T3" fmla="*/ 24 h 24"/>
                <a:gd name="T4" fmla="*/ 0 w 28"/>
                <a:gd name="T5" fmla="*/ 9 h 24"/>
                <a:gd name="T6" fmla="*/ 21 w 28"/>
                <a:gd name="T7" fmla="*/ 0 h 24"/>
                <a:gd name="T8" fmla="*/ 28 w 28"/>
                <a:gd name="T9" fmla="*/ 15 h 24"/>
              </a:gdLst>
              <a:ahLst/>
              <a:cxnLst>
                <a:cxn ang="0">
                  <a:pos x="T0" y="T1"/>
                </a:cxn>
                <a:cxn ang="0">
                  <a:pos x="T2" y="T3"/>
                </a:cxn>
                <a:cxn ang="0">
                  <a:pos x="T4" y="T5"/>
                </a:cxn>
                <a:cxn ang="0">
                  <a:pos x="T6" y="T7"/>
                </a:cxn>
                <a:cxn ang="0">
                  <a:pos x="T8" y="T9"/>
                </a:cxn>
              </a:cxnLst>
              <a:rect l="0" t="0" r="r" b="b"/>
              <a:pathLst>
                <a:path w="28" h="24">
                  <a:moveTo>
                    <a:pt x="28" y="15"/>
                  </a:moveTo>
                  <a:lnTo>
                    <a:pt x="6" y="24"/>
                  </a:lnTo>
                  <a:lnTo>
                    <a:pt x="0" y="9"/>
                  </a:lnTo>
                  <a:lnTo>
                    <a:pt x="21" y="0"/>
                  </a:lnTo>
                  <a:lnTo>
                    <a:pt x="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155">
              <a:extLst>
                <a:ext uri="{FF2B5EF4-FFF2-40B4-BE49-F238E27FC236}">
                  <a16:creationId xmlns:a16="http://schemas.microsoft.com/office/drawing/2014/main" id="{FBE909C4-3613-4C46-99D1-A6FE1F3DC7F1}"/>
                </a:ext>
              </a:extLst>
            </p:cNvPr>
            <p:cNvSpPr>
              <a:spLocks/>
            </p:cNvSpPr>
            <p:nvPr/>
          </p:nvSpPr>
          <p:spPr bwMode="auto">
            <a:xfrm>
              <a:off x="1362" y="1247"/>
              <a:ext cx="23" cy="26"/>
            </a:xfrm>
            <a:custGeom>
              <a:avLst/>
              <a:gdLst>
                <a:gd name="T0" fmla="*/ 23 w 23"/>
                <a:gd name="T1" fmla="*/ 20 h 26"/>
                <a:gd name="T2" fmla="*/ 9 w 23"/>
                <a:gd name="T3" fmla="*/ 26 h 26"/>
                <a:gd name="T4" fmla="*/ 0 w 23"/>
                <a:gd name="T5" fmla="*/ 6 h 26"/>
                <a:gd name="T6" fmla="*/ 14 w 23"/>
                <a:gd name="T7" fmla="*/ 0 h 26"/>
                <a:gd name="T8" fmla="*/ 23 w 23"/>
                <a:gd name="T9" fmla="*/ 20 h 26"/>
              </a:gdLst>
              <a:ahLst/>
              <a:cxnLst>
                <a:cxn ang="0">
                  <a:pos x="T0" y="T1"/>
                </a:cxn>
                <a:cxn ang="0">
                  <a:pos x="T2" y="T3"/>
                </a:cxn>
                <a:cxn ang="0">
                  <a:pos x="T4" y="T5"/>
                </a:cxn>
                <a:cxn ang="0">
                  <a:pos x="T6" y="T7"/>
                </a:cxn>
                <a:cxn ang="0">
                  <a:pos x="T8" y="T9"/>
                </a:cxn>
              </a:cxnLst>
              <a:rect l="0" t="0" r="r" b="b"/>
              <a:pathLst>
                <a:path w="23" h="26">
                  <a:moveTo>
                    <a:pt x="23" y="20"/>
                  </a:moveTo>
                  <a:lnTo>
                    <a:pt x="9" y="26"/>
                  </a:lnTo>
                  <a:lnTo>
                    <a:pt x="0" y="6"/>
                  </a:lnTo>
                  <a:lnTo>
                    <a:pt x="14" y="0"/>
                  </a:lnTo>
                  <a:lnTo>
                    <a:pt x="2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156">
              <a:extLst>
                <a:ext uri="{FF2B5EF4-FFF2-40B4-BE49-F238E27FC236}">
                  <a16:creationId xmlns:a16="http://schemas.microsoft.com/office/drawing/2014/main" id="{ED3D31F6-AED4-436F-AE68-25EC8A0498E2}"/>
                </a:ext>
              </a:extLst>
            </p:cNvPr>
            <p:cNvSpPr>
              <a:spLocks/>
            </p:cNvSpPr>
            <p:nvPr/>
          </p:nvSpPr>
          <p:spPr bwMode="auto">
            <a:xfrm>
              <a:off x="2997" y="1989"/>
              <a:ext cx="44" cy="45"/>
            </a:xfrm>
            <a:custGeom>
              <a:avLst/>
              <a:gdLst>
                <a:gd name="T0" fmla="*/ 27 w 30"/>
                <a:gd name="T1" fmla="*/ 24 h 31"/>
                <a:gd name="T2" fmla="*/ 7 w 30"/>
                <a:gd name="T3" fmla="*/ 1 h 31"/>
                <a:gd name="T4" fmla="*/ 7 w 30"/>
                <a:gd name="T5" fmla="*/ 11 h 31"/>
                <a:gd name="T6" fmla="*/ 18 w 30"/>
                <a:gd name="T7" fmla="*/ 22 h 31"/>
                <a:gd name="T8" fmla="*/ 27 w 30"/>
                <a:gd name="T9" fmla="*/ 24 h 31"/>
              </a:gdLst>
              <a:ahLst/>
              <a:cxnLst>
                <a:cxn ang="0">
                  <a:pos x="T0" y="T1"/>
                </a:cxn>
                <a:cxn ang="0">
                  <a:pos x="T2" y="T3"/>
                </a:cxn>
                <a:cxn ang="0">
                  <a:pos x="T4" y="T5"/>
                </a:cxn>
                <a:cxn ang="0">
                  <a:pos x="T6" y="T7"/>
                </a:cxn>
                <a:cxn ang="0">
                  <a:pos x="T8" y="T9"/>
                </a:cxn>
              </a:cxnLst>
              <a:rect l="0" t="0" r="r" b="b"/>
              <a:pathLst>
                <a:path w="30" h="31">
                  <a:moveTo>
                    <a:pt x="27" y="24"/>
                  </a:moveTo>
                  <a:cubicBezTo>
                    <a:pt x="30" y="12"/>
                    <a:pt x="20" y="0"/>
                    <a:pt x="7" y="1"/>
                  </a:cubicBezTo>
                  <a:cubicBezTo>
                    <a:pt x="0" y="1"/>
                    <a:pt x="0" y="12"/>
                    <a:pt x="7" y="11"/>
                  </a:cubicBezTo>
                  <a:cubicBezTo>
                    <a:pt x="13" y="10"/>
                    <a:pt x="19" y="15"/>
                    <a:pt x="18" y="22"/>
                  </a:cubicBezTo>
                  <a:cubicBezTo>
                    <a:pt x="16" y="28"/>
                    <a:pt x="26" y="31"/>
                    <a:pt x="27"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157">
              <a:extLst>
                <a:ext uri="{FF2B5EF4-FFF2-40B4-BE49-F238E27FC236}">
                  <a16:creationId xmlns:a16="http://schemas.microsoft.com/office/drawing/2014/main" id="{620A25CA-97E3-462A-9E58-1DC04BCB2998}"/>
                </a:ext>
              </a:extLst>
            </p:cNvPr>
            <p:cNvSpPr>
              <a:spLocks/>
            </p:cNvSpPr>
            <p:nvPr/>
          </p:nvSpPr>
          <p:spPr bwMode="auto">
            <a:xfrm>
              <a:off x="2958" y="2030"/>
              <a:ext cx="158" cy="128"/>
            </a:xfrm>
            <a:custGeom>
              <a:avLst/>
              <a:gdLst>
                <a:gd name="T0" fmla="*/ 3 w 108"/>
                <a:gd name="T1" fmla="*/ 15 h 88"/>
                <a:gd name="T2" fmla="*/ 3 w 108"/>
                <a:gd name="T3" fmla="*/ 42 h 88"/>
                <a:gd name="T4" fmla="*/ 31 w 108"/>
                <a:gd name="T5" fmla="*/ 87 h 88"/>
                <a:gd name="T6" fmla="*/ 36 w 108"/>
                <a:gd name="T7" fmla="*/ 88 h 88"/>
                <a:gd name="T8" fmla="*/ 50 w 108"/>
                <a:gd name="T9" fmla="*/ 82 h 88"/>
                <a:gd name="T10" fmla="*/ 64 w 108"/>
                <a:gd name="T11" fmla="*/ 88 h 88"/>
                <a:gd name="T12" fmla="*/ 94 w 108"/>
                <a:gd name="T13" fmla="*/ 10 h 88"/>
                <a:gd name="T14" fmla="*/ 92 w 108"/>
                <a:gd name="T15" fmla="*/ 8 h 88"/>
                <a:gd name="T16" fmla="*/ 70 w 108"/>
                <a:gd name="T17" fmla="*/ 0 h 88"/>
                <a:gd name="T18" fmla="*/ 50 w 108"/>
                <a:gd name="T19" fmla="*/ 5 h 88"/>
                <a:gd name="T20" fmla="*/ 50 w 108"/>
                <a:gd name="T21" fmla="*/ 5 h 88"/>
                <a:gd name="T22" fmla="*/ 45 w 108"/>
                <a:gd name="T23" fmla="*/ 3 h 88"/>
                <a:gd name="T24" fmla="*/ 32 w 108"/>
                <a:gd name="T25" fmla="*/ 0 h 88"/>
                <a:gd name="T26" fmla="*/ 30 w 108"/>
                <a:gd name="T27" fmla="*/ 0 h 88"/>
                <a:gd name="T28" fmla="*/ 3 w 108"/>
                <a:gd name="T29"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8">
                  <a:moveTo>
                    <a:pt x="3" y="15"/>
                  </a:moveTo>
                  <a:cubicBezTo>
                    <a:pt x="0" y="24"/>
                    <a:pt x="1" y="33"/>
                    <a:pt x="3" y="42"/>
                  </a:cubicBezTo>
                  <a:cubicBezTo>
                    <a:pt x="6" y="58"/>
                    <a:pt x="13" y="82"/>
                    <a:pt x="31" y="87"/>
                  </a:cubicBezTo>
                  <a:cubicBezTo>
                    <a:pt x="32" y="88"/>
                    <a:pt x="34" y="88"/>
                    <a:pt x="36" y="88"/>
                  </a:cubicBezTo>
                  <a:cubicBezTo>
                    <a:pt x="41" y="88"/>
                    <a:pt x="46" y="86"/>
                    <a:pt x="50" y="82"/>
                  </a:cubicBezTo>
                  <a:cubicBezTo>
                    <a:pt x="55" y="86"/>
                    <a:pt x="59" y="88"/>
                    <a:pt x="64" y="88"/>
                  </a:cubicBezTo>
                  <a:cubicBezTo>
                    <a:pt x="90" y="88"/>
                    <a:pt x="108" y="30"/>
                    <a:pt x="94" y="10"/>
                  </a:cubicBezTo>
                  <a:cubicBezTo>
                    <a:pt x="93" y="9"/>
                    <a:pt x="93" y="8"/>
                    <a:pt x="92" y="8"/>
                  </a:cubicBezTo>
                  <a:cubicBezTo>
                    <a:pt x="86" y="2"/>
                    <a:pt x="78" y="0"/>
                    <a:pt x="70" y="0"/>
                  </a:cubicBezTo>
                  <a:cubicBezTo>
                    <a:pt x="63" y="0"/>
                    <a:pt x="55" y="2"/>
                    <a:pt x="50" y="5"/>
                  </a:cubicBezTo>
                  <a:cubicBezTo>
                    <a:pt x="50" y="5"/>
                    <a:pt x="50" y="5"/>
                    <a:pt x="50" y="5"/>
                  </a:cubicBezTo>
                  <a:cubicBezTo>
                    <a:pt x="49" y="5"/>
                    <a:pt x="45" y="3"/>
                    <a:pt x="45" y="3"/>
                  </a:cubicBezTo>
                  <a:cubicBezTo>
                    <a:pt x="41" y="1"/>
                    <a:pt x="36" y="1"/>
                    <a:pt x="32" y="0"/>
                  </a:cubicBezTo>
                  <a:cubicBezTo>
                    <a:pt x="31" y="0"/>
                    <a:pt x="31" y="0"/>
                    <a:pt x="30" y="0"/>
                  </a:cubicBezTo>
                  <a:cubicBezTo>
                    <a:pt x="19" y="0"/>
                    <a:pt x="7" y="4"/>
                    <a:pt x="3"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4" name="Rectangle 313">
            <a:extLst>
              <a:ext uri="{FF2B5EF4-FFF2-40B4-BE49-F238E27FC236}">
                <a16:creationId xmlns:a16="http://schemas.microsoft.com/office/drawing/2014/main" id="{B9F698AA-47F4-4A70-A784-7192A42278D6}"/>
              </a:ext>
            </a:extLst>
          </p:cNvPr>
          <p:cNvSpPr/>
          <p:nvPr/>
        </p:nvSpPr>
        <p:spPr>
          <a:xfrm>
            <a:off x="1562181" y="133129"/>
            <a:ext cx="9500562" cy="923330"/>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Cognitive Customer Engagement</a:t>
            </a:r>
            <a:endParaRPr lang="en-US" sz="5400" spc="-300">
              <a:ln w="19050">
                <a:noFill/>
              </a:ln>
              <a:solidFill>
                <a:schemeClr val="bg1">
                  <a:alpha val="50000"/>
                </a:schemeClr>
              </a:solidFill>
            </a:endParaRPr>
          </a:p>
        </p:txBody>
      </p:sp>
      <p:sp>
        <p:nvSpPr>
          <p:cNvPr id="3" name="Oval 2">
            <a:extLst>
              <a:ext uri="{FF2B5EF4-FFF2-40B4-BE49-F238E27FC236}">
                <a16:creationId xmlns:a16="http://schemas.microsoft.com/office/drawing/2014/main" id="{A5D268DD-296E-43F1-8972-F8AD1DF50B73}"/>
              </a:ext>
            </a:extLst>
          </p:cNvPr>
          <p:cNvSpPr/>
          <p:nvPr/>
        </p:nvSpPr>
        <p:spPr>
          <a:xfrm>
            <a:off x="2207433" y="1349011"/>
            <a:ext cx="677757"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055EA48B-F3AF-481C-A8DB-1D7E52787BB2}"/>
              </a:ext>
            </a:extLst>
          </p:cNvPr>
          <p:cNvSpPr/>
          <p:nvPr/>
        </p:nvSpPr>
        <p:spPr>
          <a:xfrm>
            <a:off x="4757738" y="2535367"/>
            <a:ext cx="627062"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0E2674CC-54C0-4695-9543-6DBABEC974A4}"/>
              </a:ext>
            </a:extLst>
          </p:cNvPr>
          <p:cNvSpPr/>
          <p:nvPr/>
        </p:nvSpPr>
        <p:spPr>
          <a:xfrm>
            <a:off x="3594505" y="4156505"/>
            <a:ext cx="627062"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DCA39338-DAC0-42AD-9F9A-6DA155E2D4D2}"/>
              </a:ext>
            </a:extLst>
          </p:cNvPr>
          <p:cNvSpPr/>
          <p:nvPr/>
        </p:nvSpPr>
        <p:spPr>
          <a:xfrm>
            <a:off x="1870668" y="4139901"/>
            <a:ext cx="627062" cy="598488"/>
          </a:xfrm>
          <a:prstGeom prst="ellipse">
            <a:avLst/>
          </a:prstGeom>
          <a:solidFill>
            <a:srgbClr val="D9E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B35534D-7814-4892-96BA-551B77EA0C5E}"/>
              </a:ext>
            </a:extLst>
          </p:cNvPr>
          <p:cNvSpPr/>
          <p:nvPr/>
        </p:nvSpPr>
        <p:spPr>
          <a:xfrm>
            <a:off x="2257874" y="1436514"/>
            <a:ext cx="530915" cy="369332"/>
          </a:xfrm>
          <a:prstGeom prst="rect">
            <a:avLst/>
          </a:prstGeom>
        </p:spPr>
        <p:txBody>
          <a:bodyPr wrap="square">
            <a:spAutoFit/>
          </a:bodyPr>
          <a:lstStyle/>
          <a:p>
            <a:r>
              <a:rPr lang="en-US" b="1" kern="0" spc="-300">
                <a:ln w="19050">
                  <a:noFill/>
                </a:ln>
                <a:solidFill>
                  <a:srgbClr val="ED7D31"/>
                </a:solidFill>
                <a:latin typeface="Aharoni" panose="02010803020104030203" pitchFamily="2" charset="-79"/>
                <a:cs typeface="Aharoni" panose="02010803020104030203" pitchFamily="2" charset="-79"/>
              </a:rPr>
              <a:t>C </a:t>
            </a:r>
            <a:r>
              <a:rPr lang="en-US" b="1" kern="0" spc="-300" err="1">
                <a:ln w="19050">
                  <a:noFill/>
                </a:ln>
                <a:solidFill>
                  <a:srgbClr val="ED7D31"/>
                </a:solidFill>
                <a:latin typeface="Aharoni" panose="02010803020104030203" pitchFamily="2" charset="-79"/>
                <a:cs typeface="Aharoni" panose="02010803020104030203" pitchFamily="2" charset="-79"/>
              </a:rPr>
              <a:t>C</a:t>
            </a:r>
            <a:r>
              <a:rPr lang="en-US" b="1" kern="0" spc="-300">
                <a:ln w="19050">
                  <a:noFill/>
                </a:ln>
                <a:solidFill>
                  <a:srgbClr val="ED7D31"/>
                </a:solidFill>
                <a:latin typeface="Aharoni" panose="02010803020104030203" pitchFamily="2" charset="-79"/>
                <a:cs typeface="Aharoni" panose="02010803020104030203" pitchFamily="2" charset="-79"/>
              </a:rPr>
              <a:t> E </a:t>
            </a:r>
            <a:endParaRPr lang="en-US" b="1">
              <a:solidFill>
                <a:srgbClr val="ED7D31"/>
              </a:solidFill>
              <a:latin typeface="Aharoni" panose="02010803020104030203" pitchFamily="2" charset="-79"/>
              <a:cs typeface="Aharoni" panose="02010803020104030203" pitchFamily="2" charset="-79"/>
            </a:endParaRPr>
          </a:p>
        </p:txBody>
      </p:sp>
      <p:pic>
        <p:nvPicPr>
          <p:cNvPr id="4" name="Picture 3">
            <a:extLst>
              <a:ext uri="{FF2B5EF4-FFF2-40B4-BE49-F238E27FC236}">
                <a16:creationId xmlns:a16="http://schemas.microsoft.com/office/drawing/2014/main" id="{318109FF-4AFE-4A14-A49D-CA03C2FD453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972920" y="4107122"/>
            <a:ext cx="436111" cy="606763"/>
          </a:xfrm>
          <a:prstGeom prst="rect">
            <a:avLst/>
          </a:prstGeom>
        </p:spPr>
      </p:pic>
      <p:pic>
        <p:nvPicPr>
          <p:cNvPr id="318" name="Picture 317">
            <a:extLst>
              <a:ext uri="{FF2B5EF4-FFF2-40B4-BE49-F238E27FC236}">
                <a16:creationId xmlns:a16="http://schemas.microsoft.com/office/drawing/2014/main" id="{F1A10FB3-D11C-4297-8242-4B04E672D2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flipH="1">
            <a:off x="1991915" y="4109595"/>
            <a:ext cx="473869" cy="606763"/>
          </a:xfrm>
          <a:prstGeom prst="rect">
            <a:avLst/>
          </a:prstGeom>
        </p:spPr>
      </p:pic>
      <p:pic>
        <p:nvPicPr>
          <p:cNvPr id="1028" name="Picture 4" descr="Image result for survey png">
            <a:extLst>
              <a:ext uri="{FF2B5EF4-FFF2-40B4-BE49-F238E27FC236}">
                <a16:creationId xmlns:a16="http://schemas.microsoft.com/office/drawing/2014/main" id="{866D1B36-1A51-424D-A090-9C2865E18E8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111" b="96889" l="9667" r="90333">
                        <a14:foregroundMark x1="33667" y1="3333" x2="33667" y2="3333"/>
                        <a14:foregroundMark x1="33667" y1="3333" x2="33667" y2="3333"/>
                        <a14:foregroundMark x1="59667" y1="8778" x2="59667" y2="8778"/>
                        <a14:foregroundMark x1="59667" y1="8778" x2="59667" y2="8778"/>
                        <a14:foregroundMark x1="59667" y1="8778" x2="59667" y2="8778"/>
                        <a14:foregroundMark x1="32556" y1="7667" x2="32556" y2="7667"/>
                        <a14:foregroundMark x1="32556" y1="7667" x2="32556" y2="7667"/>
                        <a14:foregroundMark x1="32556" y1="7667" x2="32556" y2="7667"/>
                        <a14:foregroundMark x1="32556" y1="7667" x2="32556" y2="7667"/>
                        <a14:foregroundMark x1="19889" y1="55111" x2="28000" y2="22333"/>
                        <a14:foregroundMark x1="56000" y1="6778" x2="71444" y2="10889"/>
                        <a14:foregroundMark x1="78444" y1="14000" x2="85556" y2="16000"/>
                        <a14:foregroundMark x1="85556" y1="16000" x2="88444" y2="23556"/>
                        <a14:foregroundMark x1="88444" y1="23556" x2="85444" y2="31222"/>
                        <a14:foregroundMark x1="85444" y1="31222" x2="84778" y2="38889"/>
                        <a14:foregroundMark x1="84778" y1="38889" x2="65889" y2="96889"/>
                        <a14:foregroundMark x1="65889" y1="96889" x2="13111" y2="82667"/>
                        <a14:foregroundMark x1="13111" y1="82667" x2="17889" y2="56222"/>
                        <a14:foregroundMark x1="9667" y1="82667" x2="9667" y2="82667"/>
                        <a14:foregroundMark x1="9667" y1="82667" x2="12000" y2="82222"/>
                        <a14:foregroundMark x1="10111" y1="82444" x2="11333" y2="78000"/>
                        <a14:foregroundMark x1="9667" y1="80889" x2="9889" y2="78222"/>
                        <a14:foregroundMark x1="10778" y1="79556" x2="10556" y2="78889"/>
                        <a14:foregroundMark x1="32333" y1="2222" x2="37778" y2="3111"/>
                        <a14:foregroundMark x1="90111" y1="16778" x2="90333" y2="20333"/>
                        <a14:foregroundMark x1="9667" y1="82000" x2="12222" y2="81333"/>
                        <a14:backgroundMark x1="11173" y1="82667" x2="11556" y2="84111"/>
                        <a14:backgroundMark x1="10247" y1="79179" x2="11173" y2="82667"/>
                        <a14:backgroundMark x1="10111" y1="78667" x2="10237" y2="79143"/>
                      </a14:backgroundRemoval>
                    </a14:imgEffect>
                  </a14:imgLayer>
                </a14:imgProps>
              </a:ext>
              <a:ext uri="{28A0092B-C50C-407E-A947-70E740481C1C}">
                <a14:useLocalDpi xmlns:a14="http://schemas.microsoft.com/office/drawing/2010/main" val="0"/>
              </a:ext>
            </a:extLst>
          </a:blip>
          <a:srcRect/>
          <a:stretch>
            <a:fillRect/>
          </a:stretch>
        </p:blipFill>
        <p:spPr bwMode="auto">
          <a:xfrm>
            <a:off x="4842240" y="2563994"/>
            <a:ext cx="517161" cy="5171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urvey png">
            <a:extLst>
              <a:ext uri="{FF2B5EF4-FFF2-40B4-BE49-F238E27FC236}">
                <a16:creationId xmlns:a16="http://schemas.microsoft.com/office/drawing/2014/main" id="{D725A8B6-A3EB-4ECA-BFF2-B241B957FA8F}"/>
              </a:ext>
            </a:extLst>
          </p:cNvPr>
          <p:cNvPicPr>
            <a:picLocks noChangeAspect="1" noChangeArrowheads="1"/>
          </p:cNvPicPr>
          <p:nvPr/>
        </p:nvPicPr>
        <p:blipFill>
          <a:blip r:embed="rId6">
            <a:duotone>
              <a:prstClr val="black"/>
              <a:srgbClr val="ED7D31">
                <a:tint val="45000"/>
                <a:satMod val="400000"/>
              </a:srgbClr>
            </a:duotone>
            <a:extLst>
              <a:ext uri="{BEBA8EAE-BF5A-486C-A8C5-ECC9F3942E4B}">
                <a14:imgProps xmlns:a14="http://schemas.microsoft.com/office/drawing/2010/main">
                  <a14:imgLayer r:embed="rId7">
                    <a14:imgEffect>
                      <a14:backgroundRemoval t="9779" b="89872" l="4286" r="98333">
                        <a14:foregroundMark x1="8095" y1="31665" x2="8095" y2="31665"/>
                        <a14:foregroundMark x1="4286" y1="30850" x2="4286" y2="30850"/>
                        <a14:foregroundMark x1="93929" y1="31199" x2="93929" y2="31199"/>
                        <a14:foregroundMark x1="98333" y1="32829" x2="98333" y2="32829"/>
                        <a14:foregroundMark x1="80952" y1="77416" x2="80952" y2="77416"/>
                        <a14:foregroundMark x1="80476" y1="74505" x2="80476" y2="74505"/>
                        <a14:foregroundMark x1="81190" y1="66007" x2="81190" y2="66007"/>
                        <a14:foregroundMark x1="81429" y1="51804" x2="81429" y2="51804"/>
                        <a14:foregroundMark x1="80952" y1="51339" x2="81190" y2="74156"/>
                        <a14:foregroundMark x1="49643" y1="51572" x2="49643" y2="74272"/>
                        <a14:foregroundMark x1="52262" y1="74738" x2="52262" y2="74738"/>
                        <a14:foregroundMark x1="50952" y1="78231" x2="50952" y2="78231"/>
                        <a14:foregroundMark x1="17381" y1="78231" x2="17381" y2="78231"/>
                      </a14:backgroundRemoval>
                    </a14:imgEffect>
                  </a14:imgLayer>
                </a14:imgProps>
              </a:ext>
              <a:ext uri="{28A0092B-C50C-407E-A947-70E740481C1C}">
                <a14:useLocalDpi xmlns:a14="http://schemas.microsoft.com/office/drawing/2010/main" val="0"/>
              </a:ext>
            </a:extLst>
          </a:blip>
          <a:srcRect/>
          <a:stretch>
            <a:fillRect/>
          </a:stretch>
        </p:blipFill>
        <p:spPr bwMode="auto">
          <a:xfrm>
            <a:off x="3642557" y="4159497"/>
            <a:ext cx="601066" cy="614727"/>
          </a:xfrm>
          <a:prstGeom prst="rect">
            <a:avLst/>
          </a:prstGeom>
          <a:noFill/>
          <a:extLst>
            <a:ext uri="{909E8E84-426E-40DD-AFC4-6F175D3DCCD1}">
              <a14:hiddenFill xmlns:a14="http://schemas.microsoft.com/office/drawing/2010/main">
                <a:solidFill>
                  <a:srgbClr val="FFFFFF"/>
                </a:solidFill>
              </a14:hiddenFill>
            </a:ext>
          </a:extLst>
        </p:spPr>
      </p:pic>
      <p:sp>
        <p:nvSpPr>
          <p:cNvPr id="319" name="TextBox 318">
            <a:extLst>
              <a:ext uri="{FF2B5EF4-FFF2-40B4-BE49-F238E27FC236}">
                <a16:creationId xmlns:a16="http://schemas.microsoft.com/office/drawing/2014/main" id="{91387F3A-8D66-4257-823F-84E913A95695}"/>
              </a:ext>
            </a:extLst>
          </p:cNvPr>
          <p:cNvSpPr txBox="1"/>
          <p:nvPr/>
        </p:nvSpPr>
        <p:spPr>
          <a:xfrm>
            <a:off x="5638800" y="1829026"/>
            <a:ext cx="6049959" cy="3554819"/>
          </a:xfrm>
          <a:prstGeom prst="rect">
            <a:avLst/>
          </a:prstGeom>
          <a:noFill/>
        </p:spPr>
        <p:txBody>
          <a:bodyPr wrap="square" rtlCol="0">
            <a:spAutoFit/>
          </a:bodyPr>
          <a:lstStyle/>
          <a:p>
            <a:pPr algn="ctr"/>
            <a:r>
              <a:rPr lang="en-US" sz="2500">
                <a:latin typeface="Arial" panose="020B0604020202020204" pitchFamily="34" charset="0"/>
                <a:cs typeface="Arial" panose="020B0604020202020204" pitchFamily="34" charset="0"/>
              </a:rPr>
              <a:t>CCE is an extensible software platform that imparts cognitive capabilities and intelligent automation to customer interaction and client’s business processes using multiple communication channels by seamlessly integrating client’s front and back office systems and business workflow.</a:t>
            </a:r>
          </a:p>
          <a:p>
            <a:pPr marL="285664" indent="-285664">
              <a:buFont typeface="Arial" panose="020B0604020202020204" pitchFamily="34" charset="0"/>
              <a:buChar char="•"/>
            </a:pPr>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923656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14" name="Rectangle 313">
            <a:extLst>
              <a:ext uri="{FF2B5EF4-FFF2-40B4-BE49-F238E27FC236}">
                <a16:creationId xmlns:a16="http://schemas.microsoft.com/office/drawing/2014/main" id="{B9F698AA-47F4-4A70-A784-7192A42278D6}"/>
              </a:ext>
            </a:extLst>
          </p:cNvPr>
          <p:cNvSpPr/>
          <p:nvPr/>
        </p:nvSpPr>
        <p:spPr>
          <a:xfrm>
            <a:off x="2921749" y="50273"/>
            <a:ext cx="5969587" cy="923330"/>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CCE Chat Platform</a:t>
            </a:r>
            <a:endParaRPr lang="en-US" sz="5400" spc="-300">
              <a:ln w="19050">
                <a:noFill/>
              </a:ln>
              <a:solidFill>
                <a:schemeClr val="bg1">
                  <a:alpha val="50000"/>
                </a:schemeClr>
              </a:solidFill>
            </a:endParaRPr>
          </a:p>
        </p:txBody>
      </p:sp>
      <p:sp>
        <p:nvSpPr>
          <p:cNvPr id="319" name="TextBox 318">
            <a:extLst>
              <a:ext uri="{FF2B5EF4-FFF2-40B4-BE49-F238E27FC236}">
                <a16:creationId xmlns:a16="http://schemas.microsoft.com/office/drawing/2014/main" id="{91387F3A-8D66-4257-823F-84E913A95695}"/>
              </a:ext>
            </a:extLst>
          </p:cNvPr>
          <p:cNvSpPr txBox="1"/>
          <p:nvPr/>
        </p:nvSpPr>
        <p:spPr>
          <a:xfrm>
            <a:off x="5113423" y="968757"/>
            <a:ext cx="6749714" cy="4893647"/>
          </a:xfrm>
          <a:prstGeom prst="rect">
            <a:avLst/>
          </a:prstGeom>
          <a:noFill/>
        </p:spPr>
        <p:txBody>
          <a:bodyPr wrap="square" rtlCol="0">
            <a:spAutoFit/>
          </a:bodyPr>
          <a:lstStyle/>
          <a:p>
            <a:endParaRPr lang="en-US" sz="2400">
              <a:solidFill>
                <a:srgbClr val="222222"/>
              </a:solidFill>
            </a:endParaRPr>
          </a:p>
          <a:p>
            <a:r>
              <a:rPr lang="en-US" sz="2400">
                <a:solidFill>
                  <a:srgbClr val="222222"/>
                </a:solidFill>
              </a:rPr>
              <a:t>CCE Chat Platform provide a complete solution that allows users to communicate in real time using easily accessible web and mobile user interfaces.</a:t>
            </a:r>
          </a:p>
          <a:p>
            <a:endParaRPr lang="en-US" sz="2400">
              <a:solidFill>
                <a:srgbClr val="212121"/>
              </a:solidFill>
              <a:latin typeface="-apple-system"/>
            </a:endParaRPr>
          </a:p>
          <a:p>
            <a:r>
              <a:rPr lang="en-US" sz="2400">
                <a:solidFill>
                  <a:srgbClr val="212121"/>
                </a:solidFill>
                <a:latin typeface="-apple-system"/>
              </a:rPr>
              <a:t>The CCE Chat platform has a rich feature set and includes file sharing, message translation, and many more features. Designed to help entire organizations, teams, or individuals to communicate with one another in a group or one-to-one environment.</a:t>
            </a:r>
            <a:r>
              <a:rPr lang="en-US" sz="2400"/>
              <a:t> It allows you to chat directly with your website visitors. Chatbot allows users to collaborate and communicate from wherever they are.</a:t>
            </a:r>
          </a:p>
        </p:txBody>
      </p:sp>
      <p:pic>
        <p:nvPicPr>
          <p:cNvPr id="1030" name="Picture 6" descr="Image result for chatbot png&quot;">
            <a:extLst>
              <a:ext uri="{FF2B5EF4-FFF2-40B4-BE49-F238E27FC236}">
                <a16:creationId xmlns:a16="http://schemas.microsoft.com/office/drawing/2014/main" id="{C2A663EA-C722-40E0-B58B-AE4AB18B5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08" y="1722001"/>
            <a:ext cx="4850631" cy="412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64698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52" name="Freeform 37">
            <a:extLst>
              <a:ext uri="{FF2B5EF4-FFF2-40B4-BE49-F238E27FC236}">
                <a16:creationId xmlns:a16="http://schemas.microsoft.com/office/drawing/2014/main" id="{B71F5C04-D691-47BA-AB1E-FAE694DCA132}"/>
              </a:ext>
            </a:extLst>
          </p:cNvPr>
          <p:cNvSpPr>
            <a:spLocks/>
          </p:cNvSpPr>
          <p:nvPr/>
        </p:nvSpPr>
        <p:spPr bwMode="auto">
          <a:xfrm>
            <a:off x="6995719" y="2208605"/>
            <a:ext cx="1559748" cy="1124291"/>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4" name="Rectangle 313">
            <a:extLst>
              <a:ext uri="{FF2B5EF4-FFF2-40B4-BE49-F238E27FC236}">
                <a16:creationId xmlns:a16="http://schemas.microsoft.com/office/drawing/2014/main" id="{B9F698AA-47F4-4A70-A784-7192A42278D6}"/>
              </a:ext>
            </a:extLst>
          </p:cNvPr>
          <p:cNvSpPr/>
          <p:nvPr/>
        </p:nvSpPr>
        <p:spPr>
          <a:xfrm>
            <a:off x="126413" y="474786"/>
            <a:ext cx="5969587" cy="923330"/>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CCE BOT’s</a:t>
            </a:r>
            <a:endParaRPr lang="en-US" sz="5400" spc="-300">
              <a:ln w="19050">
                <a:noFill/>
              </a:ln>
              <a:solidFill>
                <a:schemeClr val="bg1">
                  <a:alpha val="50000"/>
                </a:schemeClr>
              </a:solidFill>
            </a:endParaRPr>
          </a:p>
        </p:txBody>
      </p:sp>
      <p:sp>
        <p:nvSpPr>
          <p:cNvPr id="6" name="Slide Number Placeholder 2">
            <a:extLst>
              <a:ext uri="{FF2B5EF4-FFF2-40B4-BE49-F238E27FC236}">
                <a16:creationId xmlns:a16="http://schemas.microsoft.com/office/drawing/2014/main" id="{CF1F62F9-5E9E-494E-8AE7-E03AA752B54C}"/>
              </a:ext>
            </a:extLst>
          </p:cNvPr>
          <p:cNvSpPr txBox="1">
            <a:spLocks/>
          </p:cNvSpPr>
          <p:nvPr/>
        </p:nvSpPr>
        <p:spPr>
          <a:xfrm>
            <a:off x="11734677" y="6357514"/>
            <a:ext cx="595312" cy="2571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DA87C60-B916-C847-A335-DD43288D6618}" type="slidenum">
              <a:rPr lang="en-GB" altLang="en-US" smtClean="0">
                <a:solidFill>
                  <a:schemeClr val="bg1"/>
                </a:solidFill>
              </a:rPr>
              <a:pPr>
                <a:defRPr/>
              </a:pPr>
              <a:t>4</a:t>
            </a:fld>
            <a:endParaRPr lang="en-GB" altLang="en-US">
              <a:solidFill>
                <a:schemeClr val="bg1"/>
              </a:solidFill>
            </a:endParaRPr>
          </a:p>
        </p:txBody>
      </p:sp>
      <p:sp>
        <p:nvSpPr>
          <p:cNvPr id="42" name="Rectangle 41">
            <a:extLst>
              <a:ext uri="{FF2B5EF4-FFF2-40B4-BE49-F238E27FC236}">
                <a16:creationId xmlns:a16="http://schemas.microsoft.com/office/drawing/2014/main" id="{B592B5F3-CB65-4F6A-A461-A9DD54090E09}"/>
              </a:ext>
            </a:extLst>
          </p:cNvPr>
          <p:cNvSpPr/>
          <p:nvPr/>
        </p:nvSpPr>
        <p:spPr>
          <a:xfrm>
            <a:off x="8792363" y="965907"/>
            <a:ext cx="2942314" cy="707886"/>
          </a:xfrm>
          <a:prstGeom prst="rect">
            <a:avLst/>
          </a:prstGeom>
        </p:spPr>
        <p:txBody>
          <a:bodyPr wrap="square">
            <a:spAutoFit/>
          </a:bodyPr>
          <a:lstStyle/>
          <a:p>
            <a:r>
              <a:rPr lang="en-US" sz="2000" b="1">
                <a:solidFill>
                  <a:schemeClr val="bg1"/>
                </a:solidFill>
                <a:latin typeface="proxima-regular1"/>
              </a:rPr>
              <a:t>Multilingual FAQ Bots</a:t>
            </a:r>
            <a:endParaRPr lang="en-US" sz="2000" b="1">
              <a:solidFill>
                <a:schemeClr val="bg1"/>
              </a:solidFill>
              <a:latin typeface="arial" panose="020B0604020202020204" pitchFamily="34" charset="0"/>
            </a:endParaRPr>
          </a:p>
          <a:p>
            <a:endParaRPr lang="en-US" sz="2000" b="1">
              <a:solidFill>
                <a:schemeClr val="bg1"/>
              </a:solidFill>
            </a:endParaRPr>
          </a:p>
        </p:txBody>
      </p:sp>
      <p:sp>
        <p:nvSpPr>
          <p:cNvPr id="43" name="Rectangle 42">
            <a:extLst>
              <a:ext uri="{FF2B5EF4-FFF2-40B4-BE49-F238E27FC236}">
                <a16:creationId xmlns:a16="http://schemas.microsoft.com/office/drawing/2014/main" id="{CD62E7FF-53E9-4336-9CDE-BA4C8A8B02B4}"/>
              </a:ext>
            </a:extLst>
          </p:cNvPr>
          <p:cNvSpPr/>
          <p:nvPr/>
        </p:nvSpPr>
        <p:spPr>
          <a:xfrm>
            <a:off x="8825387" y="2338705"/>
            <a:ext cx="3462715" cy="400110"/>
          </a:xfrm>
          <a:prstGeom prst="rect">
            <a:avLst/>
          </a:prstGeom>
        </p:spPr>
        <p:txBody>
          <a:bodyPr wrap="square">
            <a:spAutoFit/>
          </a:bodyPr>
          <a:lstStyle/>
          <a:p>
            <a:r>
              <a:rPr lang="en-US" sz="2000" b="1" err="1">
                <a:solidFill>
                  <a:schemeClr val="bg1"/>
                </a:solidFill>
              </a:rPr>
              <a:t>VoiceBot</a:t>
            </a:r>
            <a:endParaRPr lang="en-US" sz="2000" spc="-150">
              <a:solidFill>
                <a:schemeClr val="tx1">
                  <a:lumMod val="95000"/>
                  <a:lumOff val="5000"/>
                </a:schemeClr>
              </a:solidFill>
            </a:endParaRPr>
          </a:p>
        </p:txBody>
      </p:sp>
      <p:sp>
        <p:nvSpPr>
          <p:cNvPr id="44" name="Rectangle 43">
            <a:extLst>
              <a:ext uri="{FF2B5EF4-FFF2-40B4-BE49-F238E27FC236}">
                <a16:creationId xmlns:a16="http://schemas.microsoft.com/office/drawing/2014/main" id="{E9F44967-0BA2-4165-AE33-E44A33AE3D99}"/>
              </a:ext>
            </a:extLst>
          </p:cNvPr>
          <p:cNvSpPr/>
          <p:nvPr/>
        </p:nvSpPr>
        <p:spPr>
          <a:xfrm>
            <a:off x="8867274" y="4980347"/>
            <a:ext cx="3324726" cy="400110"/>
          </a:xfrm>
          <a:prstGeom prst="rect">
            <a:avLst/>
          </a:prstGeom>
        </p:spPr>
        <p:txBody>
          <a:bodyPr wrap="square">
            <a:spAutoFit/>
          </a:bodyPr>
          <a:lstStyle/>
          <a:p>
            <a:r>
              <a:rPr lang="en-US" sz="2000" b="1">
                <a:solidFill>
                  <a:schemeClr val="bg1"/>
                </a:solidFill>
              </a:rPr>
              <a:t>SMS Integration</a:t>
            </a:r>
          </a:p>
        </p:txBody>
      </p:sp>
      <p:sp>
        <p:nvSpPr>
          <p:cNvPr id="45" name="Rectangle 44">
            <a:extLst>
              <a:ext uri="{FF2B5EF4-FFF2-40B4-BE49-F238E27FC236}">
                <a16:creationId xmlns:a16="http://schemas.microsoft.com/office/drawing/2014/main" id="{EFBBFFCD-ED0A-402B-860F-1E47A53B984A}"/>
              </a:ext>
            </a:extLst>
          </p:cNvPr>
          <p:cNvSpPr/>
          <p:nvPr/>
        </p:nvSpPr>
        <p:spPr>
          <a:xfrm>
            <a:off x="296318" y="1531766"/>
            <a:ext cx="6143679" cy="4893647"/>
          </a:xfrm>
          <a:prstGeom prst="rect">
            <a:avLst/>
          </a:prstGeom>
        </p:spPr>
        <p:txBody>
          <a:bodyPr wrap="square">
            <a:spAutoFit/>
          </a:bodyPr>
          <a:lstStyle/>
          <a:p>
            <a:r>
              <a:rPr lang="en-US" sz="2400">
                <a:solidFill>
                  <a:srgbClr val="222222"/>
                </a:solidFill>
              </a:rPr>
              <a:t>CCE Chat Platform provides an Extensible and Scalable Chat Engine, BOTs and Framework for following communication channels: </a:t>
            </a:r>
          </a:p>
          <a:p>
            <a:endParaRPr lang="en-US" sz="2400">
              <a:solidFill>
                <a:srgbClr val="222222"/>
              </a:solidFill>
            </a:endParaRPr>
          </a:p>
          <a:p>
            <a:r>
              <a:rPr lang="en-US" sz="2400">
                <a:solidFill>
                  <a:srgbClr val="222222"/>
                </a:solidFill>
              </a:rPr>
              <a:t>- Customer to Bot Chat</a:t>
            </a:r>
          </a:p>
          <a:p>
            <a:r>
              <a:rPr lang="en-US" sz="2400">
                <a:solidFill>
                  <a:srgbClr val="222222"/>
                </a:solidFill>
              </a:rPr>
              <a:t>- Customer to Live Agent Chat</a:t>
            </a:r>
          </a:p>
          <a:p>
            <a:pPr marL="342900" indent="-342900">
              <a:buFontTx/>
              <a:buChar char="-"/>
            </a:pPr>
            <a:r>
              <a:rPr lang="en-US" sz="2400">
                <a:solidFill>
                  <a:srgbClr val="222222"/>
                </a:solidFill>
              </a:rPr>
              <a:t>Agent to Agent Chat</a:t>
            </a:r>
          </a:p>
          <a:p>
            <a:pPr marL="342900" indent="-342900">
              <a:buFontTx/>
              <a:buChar char="-"/>
            </a:pPr>
            <a:endParaRPr lang="en-US" sz="2400">
              <a:solidFill>
                <a:srgbClr val="222222"/>
              </a:solidFill>
            </a:endParaRPr>
          </a:p>
          <a:p>
            <a:r>
              <a:rPr lang="en-US" sz="2400">
                <a:solidFill>
                  <a:srgbClr val="222222"/>
                </a:solidFill>
              </a:rPr>
              <a:t>CCE Bots has capability to integrate with other applications such as IVR, What’s App &amp; SME. Integrations that every enterprise would need</a:t>
            </a:r>
          </a:p>
          <a:p>
            <a:endParaRPr lang="en-US" sz="2400">
              <a:solidFill>
                <a:srgbClr val="222222"/>
              </a:solidFill>
            </a:endParaRPr>
          </a:p>
          <a:p>
            <a:endParaRPr lang="en-US" sz="2400">
              <a:solidFill>
                <a:schemeClr val="bg1"/>
              </a:solidFill>
            </a:endParaRPr>
          </a:p>
        </p:txBody>
      </p:sp>
      <p:grpSp>
        <p:nvGrpSpPr>
          <p:cNvPr id="2" name="Group 1">
            <a:extLst>
              <a:ext uri="{FF2B5EF4-FFF2-40B4-BE49-F238E27FC236}">
                <a16:creationId xmlns:a16="http://schemas.microsoft.com/office/drawing/2014/main" id="{F172B457-4F08-4C40-BA14-7E24D9F307D4}"/>
              </a:ext>
            </a:extLst>
          </p:cNvPr>
          <p:cNvGrpSpPr/>
          <p:nvPr/>
        </p:nvGrpSpPr>
        <p:grpSpPr>
          <a:xfrm>
            <a:off x="6983999" y="434824"/>
            <a:ext cx="1892128" cy="5990589"/>
            <a:chOff x="7072983" y="1398115"/>
            <a:chExt cx="1892128" cy="5990589"/>
          </a:xfrm>
        </p:grpSpPr>
        <p:grpSp>
          <p:nvGrpSpPr>
            <p:cNvPr id="7" name="Group 6">
              <a:extLst>
                <a:ext uri="{FF2B5EF4-FFF2-40B4-BE49-F238E27FC236}">
                  <a16:creationId xmlns:a16="http://schemas.microsoft.com/office/drawing/2014/main" id="{C35558D0-B973-4C0B-B807-6448B62BB890}"/>
                </a:ext>
              </a:extLst>
            </p:cNvPr>
            <p:cNvGrpSpPr/>
            <p:nvPr/>
          </p:nvGrpSpPr>
          <p:grpSpPr>
            <a:xfrm>
              <a:off x="7072983" y="1398115"/>
              <a:ext cx="1559749" cy="5990589"/>
              <a:chOff x="3041649" y="1122362"/>
              <a:chExt cx="1095376" cy="4745345"/>
            </a:xfrm>
          </p:grpSpPr>
          <p:sp>
            <p:nvSpPr>
              <p:cNvPr id="8" name="Freeform 5">
                <a:extLst>
                  <a:ext uri="{FF2B5EF4-FFF2-40B4-BE49-F238E27FC236}">
                    <a16:creationId xmlns:a16="http://schemas.microsoft.com/office/drawing/2014/main" id="{5D77B9CF-E91D-4958-997E-7995A15E8414}"/>
                  </a:ext>
                </a:extLst>
              </p:cNvPr>
              <p:cNvSpPr>
                <a:spLocks/>
              </p:cNvSpPr>
              <p:nvPr/>
            </p:nvSpPr>
            <p:spPr bwMode="auto">
              <a:xfrm>
                <a:off x="3041649" y="2368551"/>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6">
                <a:extLst>
                  <a:ext uri="{FF2B5EF4-FFF2-40B4-BE49-F238E27FC236}">
                    <a16:creationId xmlns:a16="http://schemas.microsoft.com/office/drawing/2014/main" id="{36DCEDCE-10D7-46FD-89F5-641C5C9D5AFE}"/>
                  </a:ext>
                </a:extLst>
              </p:cNvPr>
              <p:cNvSpPr>
                <a:spLocks/>
              </p:cNvSpPr>
              <p:nvPr/>
            </p:nvSpPr>
            <p:spPr bwMode="auto">
              <a:xfrm>
                <a:off x="3041649" y="2368551"/>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7">
                <a:extLst>
                  <a:ext uri="{FF2B5EF4-FFF2-40B4-BE49-F238E27FC236}">
                    <a16:creationId xmlns:a16="http://schemas.microsoft.com/office/drawing/2014/main" id="{621255C1-08F2-4711-9B7D-F3B03C14AD33}"/>
                  </a:ext>
                </a:extLst>
              </p:cNvPr>
              <p:cNvSpPr>
                <a:spLocks/>
              </p:cNvSpPr>
              <p:nvPr/>
            </p:nvSpPr>
            <p:spPr bwMode="auto">
              <a:xfrm>
                <a:off x="3041649" y="3417888"/>
                <a:ext cx="1095375" cy="320675"/>
              </a:xfrm>
              <a:custGeom>
                <a:avLst/>
                <a:gdLst>
                  <a:gd name="T0" fmla="*/ 690 w 690"/>
                  <a:gd name="T1" fmla="*/ 100 h 202"/>
                  <a:gd name="T2" fmla="*/ 345 w 690"/>
                  <a:gd name="T3" fmla="*/ 0 h 202"/>
                  <a:gd name="T4" fmla="*/ 0 w 690"/>
                  <a:gd name="T5" fmla="*/ 100 h 202"/>
                  <a:gd name="T6" fmla="*/ 345 w 690"/>
                  <a:gd name="T7" fmla="*/ 202 h 202"/>
                  <a:gd name="T8" fmla="*/ 690 w 690"/>
                  <a:gd name="T9" fmla="*/ 100 h 202"/>
                </a:gdLst>
                <a:ahLst/>
                <a:cxnLst>
                  <a:cxn ang="0">
                    <a:pos x="T0" y="T1"/>
                  </a:cxn>
                  <a:cxn ang="0">
                    <a:pos x="T2" y="T3"/>
                  </a:cxn>
                  <a:cxn ang="0">
                    <a:pos x="T4" y="T5"/>
                  </a:cxn>
                  <a:cxn ang="0">
                    <a:pos x="T6" y="T7"/>
                  </a:cxn>
                  <a:cxn ang="0">
                    <a:pos x="T8" y="T9"/>
                  </a:cxn>
                </a:cxnLst>
                <a:rect l="0" t="0" r="r" b="b"/>
                <a:pathLst>
                  <a:path w="690" h="202">
                    <a:moveTo>
                      <a:pt x="690" y="100"/>
                    </a:moveTo>
                    <a:lnTo>
                      <a:pt x="345" y="0"/>
                    </a:lnTo>
                    <a:lnTo>
                      <a:pt x="0" y="100"/>
                    </a:lnTo>
                    <a:lnTo>
                      <a:pt x="345" y="202"/>
                    </a:lnTo>
                    <a:lnTo>
                      <a:pt x="690" y="100"/>
                    </a:lnTo>
                    <a:close/>
                  </a:path>
                </a:pathLst>
              </a:custGeom>
              <a:solidFill>
                <a:srgbClr val="00A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8">
                <a:extLst>
                  <a:ext uri="{FF2B5EF4-FFF2-40B4-BE49-F238E27FC236}">
                    <a16:creationId xmlns:a16="http://schemas.microsoft.com/office/drawing/2014/main" id="{153B0BEC-84B6-4DE5-9E7D-3A6D8F83C03A}"/>
                  </a:ext>
                </a:extLst>
              </p:cNvPr>
              <p:cNvSpPr>
                <a:spLocks/>
              </p:cNvSpPr>
              <p:nvPr/>
            </p:nvSpPr>
            <p:spPr bwMode="auto">
              <a:xfrm>
                <a:off x="3041649" y="3417888"/>
                <a:ext cx="1095375" cy="320675"/>
              </a:xfrm>
              <a:custGeom>
                <a:avLst/>
                <a:gdLst>
                  <a:gd name="T0" fmla="*/ 690 w 690"/>
                  <a:gd name="T1" fmla="*/ 100 h 202"/>
                  <a:gd name="T2" fmla="*/ 345 w 690"/>
                  <a:gd name="T3" fmla="*/ 0 h 202"/>
                  <a:gd name="T4" fmla="*/ 0 w 690"/>
                  <a:gd name="T5" fmla="*/ 100 h 202"/>
                  <a:gd name="T6" fmla="*/ 345 w 690"/>
                  <a:gd name="T7" fmla="*/ 202 h 202"/>
                  <a:gd name="T8" fmla="*/ 690 w 690"/>
                  <a:gd name="T9" fmla="*/ 100 h 202"/>
                </a:gdLst>
                <a:ahLst/>
                <a:cxnLst>
                  <a:cxn ang="0">
                    <a:pos x="T0" y="T1"/>
                  </a:cxn>
                  <a:cxn ang="0">
                    <a:pos x="T2" y="T3"/>
                  </a:cxn>
                  <a:cxn ang="0">
                    <a:pos x="T4" y="T5"/>
                  </a:cxn>
                  <a:cxn ang="0">
                    <a:pos x="T6" y="T7"/>
                  </a:cxn>
                  <a:cxn ang="0">
                    <a:pos x="T8" y="T9"/>
                  </a:cxn>
                </a:cxnLst>
                <a:rect l="0" t="0" r="r" b="b"/>
                <a:pathLst>
                  <a:path w="690" h="202">
                    <a:moveTo>
                      <a:pt x="690" y="100"/>
                    </a:moveTo>
                    <a:lnTo>
                      <a:pt x="345" y="0"/>
                    </a:lnTo>
                    <a:lnTo>
                      <a:pt x="0" y="100"/>
                    </a:lnTo>
                    <a:lnTo>
                      <a:pt x="345" y="202"/>
                    </a:lnTo>
                    <a:lnTo>
                      <a:pt x="690"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9">
                <a:extLst>
                  <a:ext uri="{FF2B5EF4-FFF2-40B4-BE49-F238E27FC236}">
                    <a16:creationId xmlns:a16="http://schemas.microsoft.com/office/drawing/2014/main" id="{670539E0-4E0F-4F8C-9B6D-1F257446A3F2}"/>
                  </a:ext>
                </a:extLst>
              </p:cNvPr>
              <p:cNvSpPr>
                <a:spLocks/>
              </p:cNvSpPr>
              <p:nvPr/>
            </p:nvSpPr>
            <p:spPr bwMode="auto">
              <a:xfrm>
                <a:off x="3041649" y="4465638"/>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close/>
                  </a:path>
                </a:pathLst>
              </a:custGeom>
              <a:solidFill>
                <a:srgbClr val="546E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0">
                <a:extLst>
                  <a:ext uri="{FF2B5EF4-FFF2-40B4-BE49-F238E27FC236}">
                    <a16:creationId xmlns:a16="http://schemas.microsoft.com/office/drawing/2014/main" id="{EC46E08C-3A94-4A06-86E0-B55CAC4771D0}"/>
                  </a:ext>
                </a:extLst>
              </p:cNvPr>
              <p:cNvSpPr>
                <a:spLocks/>
              </p:cNvSpPr>
              <p:nvPr/>
            </p:nvSpPr>
            <p:spPr bwMode="auto">
              <a:xfrm>
                <a:off x="3041649" y="4465638"/>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a:extLst>
                  <a:ext uri="{FF2B5EF4-FFF2-40B4-BE49-F238E27FC236}">
                    <a16:creationId xmlns:a16="http://schemas.microsoft.com/office/drawing/2014/main" id="{2697F818-AFF6-45DB-81B3-0D1D7DB7B8DF}"/>
                  </a:ext>
                </a:extLst>
              </p:cNvPr>
              <p:cNvSpPr>
                <a:spLocks/>
              </p:cNvSpPr>
              <p:nvPr/>
            </p:nvSpPr>
            <p:spPr bwMode="auto">
              <a:xfrm>
                <a:off x="3041649" y="1319213"/>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close/>
                  </a:path>
                </a:pathLst>
              </a:custGeom>
              <a:solidFill>
                <a:srgbClr val="7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a:extLst>
                  <a:ext uri="{FF2B5EF4-FFF2-40B4-BE49-F238E27FC236}">
                    <a16:creationId xmlns:a16="http://schemas.microsoft.com/office/drawing/2014/main" id="{2BBFDB76-6B53-4F56-A82E-83170D68F59C}"/>
                  </a:ext>
                </a:extLst>
              </p:cNvPr>
              <p:cNvSpPr>
                <a:spLocks/>
              </p:cNvSpPr>
              <p:nvPr/>
            </p:nvSpPr>
            <p:spPr bwMode="auto">
              <a:xfrm>
                <a:off x="3041649" y="1319213"/>
                <a:ext cx="1095375" cy="322263"/>
              </a:xfrm>
              <a:custGeom>
                <a:avLst/>
                <a:gdLst>
                  <a:gd name="T0" fmla="*/ 690 w 690"/>
                  <a:gd name="T1" fmla="*/ 100 h 203"/>
                  <a:gd name="T2" fmla="*/ 345 w 690"/>
                  <a:gd name="T3" fmla="*/ 0 h 203"/>
                  <a:gd name="T4" fmla="*/ 0 w 690"/>
                  <a:gd name="T5" fmla="*/ 100 h 203"/>
                  <a:gd name="T6" fmla="*/ 345 w 690"/>
                  <a:gd name="T7" fmla="*/ 203 h 203"/>
                  <a:gd name="T8" fmla="*/ 690 w 690"/>
                  <a:gd name="T9" fmla="*/ 100 h 203"/>
                </a:gdLst>
                <a:ahLst/>
                <a:cxnLst>
                  <a:cxn ang="0">
                    <a:pos x="T0" y="T1"/>
                  </a:cxn>
                  <a:cxn ang="0">
                    <a:pos x="T2" y="T3"/>
                  </a:cxn>
                  <a:cxn ang="0">
                    <a:pos x="T4" y="T5"/>
                  </a:cxn>
                  <a:cxn ang="0">
                    <a:pos x="T6" y="T7"/>
                  </a:cxn>
                  <a:cxn ang="0">
                    <a:pos x="T8" y="T9"/>
                  </a:cxn>
                </a:cxnLst>
                <a:rect l="0" t="0" r="r" b="b"/>
                <a:pathLst>
                  <a:path w="690" h="203">
                    <a:moveTo>
                      <a:pt x="690" y="100"/>
                    </a:moveTo>
                    <a:lnTo>
                      <a:pt x="345" y="0"/>
                    </a:lnTo>
                    <a:lnTo>
                      <a:pt x="0" y="100"/>
                    </a:lnTo>
                    <a:lnTo>
                      <a:pt x="345" y="203"/>
                    </a:lnTo>
                    <a:lnTo>
                      <a:pt x="690"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5">
                <a:extLst>
                  <a:ext uri="{FF2B5EF4-FFF2-40B4-BE49-F238E27FC236}">
                    <a16:creationId xmlns:a16="http://schemas.microsoft.com/office/drawing/2014/main" id="{B094A27E-906B-4333-AA55-BB10511A0A92}"/>
                  </a:ext>
                </a:extLst>
              </p:cNvPr>
              <p:cNvSpPr>
                <a:spLocks noEditPoints="1"/>
              </p:cNvSpPr>
              <p:nvPr/>
            </p:nvSpPr>
            <p:spPr bwMode="auto">
              <a:xfrm>
                <a:off x="3041649" y="2465388"/>
                <a:ext cx="1095375" cy="127000"/>
              </a:xfrm>
              <a:custGeom>
                <a:avLst/>
                <a:gdLst>
                  <a:gd name="T0" fmla="*/ 136 w 690"/>
                  <a:gd name="T1" fmla="*/ 0 h 80"/>
                  <a:gd name="T2" fmla="*/ 0 w 690"/>
                  <a:gd name="T3" fmla="*/ 39 h 80"/>
                  <a:gd name="T4" fmla="*/ 136 w 690"/>
                  <a:gd name="T5" fmla="*/ 80 h 80"/>
                  <a:gd name="T6" fmla="*/ 136 w 690"/>
                  <a:gd name="T7" fmla="*/ 0 h 80"/>
                  <a:gd name="T8" fmla="*/ 553 w 690"/>
                  <a:gd name="T9" fmla="*/ 0 h 80"/>
                  <a:gd name="T10" fmla="*/ 553 w 690"/>
                  <a:gd name="T11" fmla="*/ 80 h 80"/>
                  <a:gd name="T12" fmla="*/ 690 w 690"/>
                  <a:gd name="T13" fmla="*/ 39 h 80"/>
                  <a:gd name="T14" fmla="*/ 553 w 690"/>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80">
                    <a:moveTo>
                      <a:pt x="136" y="0"/>
                    </a:moveTo>
                    <a:lnTo>
                      <a:pt x="0" y="39"/>
                    </a:lnTo>
                    <a:lnTo>
                      <a:pt x="136" y="80"/>
                    </a:lnTo>
                    <a:lnTo>
                      <a:pt x="136" y="0"/>
                    </a:lnTo>
                    <a:close/>
                    <a:moveTo>
                      <a:pt x="553" y="0"/>
                    </a:moveTo>
                    <a:lnTo>
                      <a:pt x="553" y="80"/>
                    </a:lnTo>
                    <a:lnTo>
                      <a:pt x="690" y="39"/>
                    </a:lnTo>
                    <a:lnTo>
                      <a:pt x="553" y="0"/>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a:extLst>
                  <a:ext uri="{FF2B5EF4-FFF2-40B4-BE49-F238E27FC236}">
                    <a16:creationId xmlns:a16="http://schemas.microsoft.com/office/drawing/2014/main" id="{412EDE09-505E-4CFB-ACA5-323017EC4FE0}"/>
                  </a:ext>
                </a:extLst>
              </p:cNvPr>
              <p:cNvSpPr>
                <a:spLocks noEditPoints="1"/>
              </p:cNvSpPr>
              <p:nvPr/>
            </p:nvSpPr>
            <p:spPr bwMode="auto">
              <a:xfrm>
                <a:off x="3041649" y="2465388"/>
                <a:ext cx="1095375" cy="127000"/>
              </a:xfrm>
              <a:custGeom>
                <a:avLst/>
                <a:gdLst>
                  <a:gd name="T0" fmla="*/ 136 w 690"/>
                  <a:gd name="T1" fmla="*/ 0 h 80"/>
                  <a:gd name="T2" fmla="*/ 0 w 690"/>
                  <a:gd name="T3" fmla="*/ 39 h 80"/>
                  <a:gd name="T4" fmla="*/ 136 w 690"/>
                  <a:gd name="T5" fmla="*/ 80 h 80"/>
                  <a:gd name="T6" fmla="*/ 136 w 690"/>
                  <a:gd name="T7" fmla="*/ 0 h 80"/>
                  <a:gd name="T8" fmla="*/ 553 w 690"/>
                  <a:gd name="T9" fmla="*/ 0 h 80"/>
                  <a:gd name="T10" fmla="*/ 553 w 690"/>
                  <a:gd name="T11" fmla="*/ 80 h 80"/>
                  <a:gd name="T12" fmla="*/ 690 w 690"/>
                  <a:gd name="T13" fmla="*/ 39 h 80"/>
                  <a:gd name="T14" fmla="*/ 553 w 690"/>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80">
                    <a:moveTo>
                      <a:pt x="136" y="0"/>
                    </a:moveTo>
                    <a:lnTo>
                      <a:pt x="0" y="39"/>
                    </a:lnTo>
                    <a:lnTo>
                      <a:pt x="136" y="80"/>
                    </a:lnTo>
                    <a:lnTo>
                      <a:pt x="136" y="0"/>
                    </a:lnTo>
                    <a:moveTo>
                      <a:pt x="553" y="0"/>
                    </a:moveTo>
                    <a:lnTo>
                      <a:pt x="553" y="80"/>
                    </a:lnTo>
                    <a:lnTo>
                      <a:pt x="690" y="39"/>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Freeform 17">
                <a:extLst>
                  <a:ext uri="{FF2B5EF4-FFF2-40B4-BE49-F238E27FC236}">
                    <a16:creationId xmlns:a16="http://schemas.microsoft.com/office/drawing/2014/main" id="{92C2E767-4C3B-4FAC-B01D-518E86E46FE7}"/>
                  </a:ext>
                </a:extLst>
              </p:cNvPr>
              <p:cNvSpPr>
                <a:spLocks noEditPoints="1"/>
              </p:cNvSpPr>
              <p:nvPr/>
            </p:nvSpPr>
            <p:spPr bwMode="auto">
              <a:xfrm>
                <a:off x="3041649" y="3514726"/>
                <a:ext cx="1095375" cy="125413"/>
              </a:xfrm>
              <a:custGeom>
                <a:avLst/>
                <a:gdLst>
                  <a:gd name="T0" fmla="*/ 136 w 690"/>
                  <a:gd name="T1" fmla="*/ 0 h 79"/>
                  <a:gd name="T2" fmla="*/ 0 w 690"/>
                  <a:gd name="T3" fmla="*/ 39 h 79"/>
                  <a:gd name="T4" fmla="*/ 136 w 690"/>
                  <a:gd name="T5" fmla="*/ 79 h 79"/>
                  <a:gd name="T6" fmla="*/ 136 w 690"/>
                  <a:gd name="T7" fmla="*/ 0 h 79"/>
                  <a:gd name="T8" fmla="*/ 553 w 690"/>
                  <a:gd name="T9" fmla="*/ 0 h 79"/>
                  <a:gd name="T10" fmla="*/ 553 w 690"/>
                  <a:gd name="T11" fmla="*/ 79 h 79"/>
                  <a:gd name="T12" fmla="*/ 690 w 690"/>
                  <a:gd name="T13" fmla="*/ 39 h 79"/>
                  <a:gd name="T14" fmla="*/ 553 w 69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79">
                    <a:moveTo>
                      <a:pt x="136" y="0"/>
                    </a:moveTo>
                    <a:lnTo>
                      <a:pt x="0" y="39"/>
                    </a:lnTo>
                    <a:lnTo>
                      <a:pt x="136" y="79"/>
                    </a:lnTo>
                    <a:lnTo>
                      <a:pt x="136" y="0"/>
                    </a:lnTo>
                    <a:close/>
                    <a:moveTo>
                      <a:pt x="553" y="0"/>
                    </a:moveTo>
                    <a:lnTo>
                      <a:pt x="553" y="79"/>
                    </a:lnTo>
                    <a:lnTo>
                      <a:pt x="690" y="39"/>
                    </a:lnTo>
                    <a:lnTo>
                      <a:pt x="553"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18">
                <a:extLst>
                  <a:ext uri="{FF2B5EF4-FFF2-40B4-BE49-F238E27FC236}">
                    <a16:creationId xmlns:a16="http://schemas.microsoft.com/office/drawing/2014/main" id="{2A06CE1A-24E7-49BF-8A4D-8CAC8339397B}"/>
                  </a:ext>
                </a:extLst>
              </p:cNvPr>
              <p:cNvSpPr>
                <a:spLocks noEditPoints="1"/>
              </p:cNvSpPr>
              <p:nvPr/>
            </p:nvSpPr>
            <p:spPr bwMode="auto">
              <a:xfrm>
                <a:off x="3041649" y="3514726"/>
                <a:ext cx="1095375" cy="125413"/>
              </a:xfrm>
              <a:custGeom>
                <a:avLst/>
                <a:gdLst>
                  <a:gd name="T0" fmla="*/ 136 w 690"/>
                  <a:gd name="T1" fmla="*/ 0 h 79"/>
                  <a:gd name="T2" fmla="*/ 0 w 690"/>
                  <a:gd name="T3" fmla="*/ 39 h 79"/>
                  <a:gd name="T4" fmla="*/ 136 w 690"/>
                  <a:gd name="T5" fmla="*/ 79 h 79"/>
                  <a:gd name="T6" fmla="*/ 136 w 690"/>
                  <a:gd name="T7" fmla="*/ 0 h 79"/>
                  <a:gd name="T8" fmla="*/ 553 w 690"/>
                  <a:gd name="T9" fmla="*/ 0 h 79"/>
                  <a:gd name="T10" fmla="*/ 553 w 690"/>
                  <a:gd name="T11" fmla="*/ 79 h 79"/>
                  <a:gd name="T12" fmla="*/ 690 w 690"/>
                  <a:gd name="T13" fmla="*/ 39 h 79"/>
                  <a:gd name="T14" fmla="*/ 553 w 69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79">
                    <a:moveTo>
                      <a:pt x="136" y="0"/>
                    </a:moveTo>
                    <a:lnTo>
                      <a:pt x="0" y="39"/>
                    </a:lnTo>
                    <a:lnTo>
                      <a:pt x="136" y="79"/>
                    </a:lnTo>
                    <a:lnTo>
                      <a:pt x="136" y="0"/>
                    </a:lnTo>
                    <a:moveTo>
                      <a:pt x="553" y="0"/>
                    </a:moveTo>
                    <a:lnTo>
                      <a:pt x="553" y="79"/>
                    </a:lnTo>
                    <a:lnTo>
                      <a:pt x="690" y="39"/>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Freeform 19">
                <a:extLst>
                  <a:ext uri="{FF2B5EF4-FFF2-40B4-BE49-F238E27FC236}">
                    <a16:creationId xmlns:a16="http://schemas.microsoft.com/office/drawing/2014/main" id="{AFCE895F-98AA-47DF-AA59-1EB25A8C00BD}"/>
                  </a:ext>
                </a:extLst>
              </p:cNvPr>
              <p:cNvSpPr>
                <a:spLocks noEditPoints="1"/>
              </p:cNvSpPr>
              <p:nvPr/>
            </p:nvSpPr>
            <p:spPr bwMode="auto">
              <a:xfrm>
                <a:off x="3041649" y="4564063"/>
                <a:ext cx="1095375" cy="125413"/>
              </a:xfrm>
              <a:custGeom>
                <a:avLst/>
                <a:gdLst>
                  <a:gd name="T0" fmla="*/ 136 w 690"/>
                  <a:gd name="T1" fmla="*/ 0 h 79"/>
                  <a:gd name="T2" fmla="*/ 0 w 690"/>
                  <a:gd name="T3" fmla="*/ 38 h 79"/>
                  <a:gd name="T4" fmla="*/ 136 w 690"/>
                  <a:gd name="T5" fmla="*/ 79 h 79"/>
                  <a:gd name="T6" fmla="*/ 136 w 690"/>
                  <a:gd name="T7" fmla="*/ 0 h 79"/>
                  <a:gd name="T8" fmla="*/ 553 w 690"/>
                  <a:gd name="T9" fmla="*/ 0 h 79"/>
                  <a:gd name="T10" fmla="*/ 553 w 690"/>
                  <a:gd name="T11" fmla="*/ 79 h 79"/>
                  <a:gd name="T12" fmla="*/ 690 w 690"/>
                  <a:gd name="T13" fmla="*/ 38 h 79"/>
                  <a:gd name="T14" fmla="*/ 553 w 69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79">
                    <a:moveTo>
                      <a:pt x="136" y="0"/>
                    </a:moveTo>
                    <a:lnTo>
                      <a:pt x="0" y="38"/>
                    </a:lnTo>
                    <a:lnTo>
                      <a:pt x="136" y="79"/>
                    </a:lnTo>
                    <a:lnTo>
                      <a:pt x="136" y="0"/>
                    </a:lnTo>
                    <a:close/>
                    <a:moveTo>
                      <a:pt x="553" y="0"/>
                    </a:moveTo>
                    <a:lnTo>
                      <a:pt x="553" y="79"/>
                    </a:lnTo>
                    <a:lnTo>
                      <a:pt x="690" y="38"/>
                    </a:lnTo>
                    <a:lnTo>
                      <a:pt x="553" y="0"/>
                    </a:lnTo>
                    <a:close/>
                  </a:path>
                </a:pathLst>
              </a:custGeom>
              <a:solidFill>
                <a:schemeClr val="tx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20">
                <a:extLst>
                  <a:ext uri="{FF2B5EF4-FFF2-40B4-BE49-F238E27FC236}">
                    <a16:creationId xmlns:a16="http://schemas.microsoft.com/office/drawing/2014/main" id="{C1AD59EE-6E20-41C5-9D44-2650E82D6CB6}"/>
                  </a:ext>
                </a:extLst>
              </p:cNvPr>
              <p:cNvSpPr>
                <a:spLocks noEditPoints="1"/>
              </p:cNvSpPr>
              <p:nvPr/>
            </p:nvSpPr>
            <p:spPr bwMode="auto">
              <a:xfrm>
                <a:off x="3041649" y="4564063"/>
                <a:ext cx="1095375" cy="125413"/>
              </a:xfrm>
              <a:custGeom>
                <a:avLst/>
                <a:gdLst>
                  <a:gd name="T0" fmla="*/ 136 w 690"/>
                  <a:gd name="T1" fmla="*/ 0 h 79"/>
                  <a:gd name="T2" fmla="*/ 0 w 690"/>
                  <a:gd name="T3" fmla="*/ 38 h 79"/>
                  <a:gd name="T4" fmla="*/ 136 w 690"/>
                  <a:gd name="T5" fmla="*/ 79 h 79"/>
                  <a:gd name="T6" fmla="*/ 136 w 690"/>
                  <a:gd name="T7" fmla="*/ 0 h 79"/>
                  <a:gd name="T8" fmla="*/ 553 w 690"/>
                  <a:gd name="T9" fmla="*/ 0 h 79"/>
                  <a:gd name="T10" fmla="*/ 553 w 690"/>
                  <a:gd name="T11" fmla="*/ 79 h 79"/>
                  <a:gd name="T12" fmla="*/ 690 w 690"/>
                  <a:gd name="T13" fmla="*/ 38 h 79"/>
                  <a:gd name="T14" fmla="*/ 553 w 69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79">
                    <a:moveTo>
                      <a:pt x="136" y="0"/>
                    </a:moveTo>
                    <a:lnTo>
                      <a:pt x="0" y="38"/>
                    </a:lnTo>
                    <a:lnTo>
                      <a:pt x="136" y="79"/>
                    </a:lnTo>
                    <a:lnTo>
                      <a:pt x="136" y="0"/>
                    </a:lnTo>
                    <a:moveTo>
                      <a:pt x="553" y="0"/>
                    </a:moveTo>
                    <a:lnTo>
                      <a:pt x="553" y="79"/>
                    </a:lnTo>
                    <a:lnTo>
                      <a:pt x="690" y="38"/>
                    </a:lnTo>
                    <a:lnTo>
                      <a:pt x="5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25">
                <a:extLst>
                  <a:ext uri="{FF2B5EF4-FFF2-40B4-BE49-F238E27FC236}">
                    <a16:creationId xmlns:a16="http://schemas.microsoft.com/office/drawing/2014/main" id="{23D88493-9CCF-4A4E-AD61-FB7D0B4DDA55}"/>
                  </a:ext>
                </a:extLst>
              </p:cNvPr>
              <p:cNvSpPr>
                <a:spLocks/>
              </p:cNvSpPr>
              <p:nvPr/>
            </p:nvSpPr>
            <p:spPr bwMode="auto">
              <a:xfrm>
                <a:off x="3919537" y="1414463"/>
                <a:ext cx="217488" cy="128588"/>
              </a:xfrm>
              <a:custGeom>
                <a:avLst/>
                <a:gdLst>
                  <a:gd name="T0" fmla="*/ 0 w 137"/>
                  <a:gd name="T1" fmla="*/ 0 h 81"/>
                  <a:gd name="T2" fmla="*/ 0 w 137"/>
                  <a:gd name="T3" fmla="*/ 81 h 81"/>
                  <a:gd name="T4" fmla="*/ 137 w 137"/>
                  <a:gd name="T5" fmla="*/ 40 h 81"/>
                  <a:gd name="T6" fmla="*/ 0 w 137"/>
                  <a:gd name="T7" fmla="*/ 0 h 81"/>
                </a:gdLst>
                <a:ahLst/>
                <a:cxnLst>
                  <a:cxn ang="0">
                    <a:pos x="T0" y="T1"/>
                  </a:cxn>
                  <a:cxn ang="0">
                    <a:pos x="T2" y="T3"/>
                  </a:cxn>
                  <a:cxn ang="0">
                    <a:pos x="T4" y="T5"/>
                  </a:cxn>
                  <a:cxn ang="0">
                    <a:pos x="T6" y="T7"/>
                  </a:cxn>
                </a:cxnLst>
                <a:rect l="0" t="0" r="r" b="b"/>
                <a:pathLst>
                  <a:path w="137" h="81">
                    <a:moveTo>
                      <a:pt x="0" y="0"/>
                    </a:moveTo>
                    <a:lnTo>
                      <a:pt x="0" y="81"/>
                    </a:lnTo>
                    <a:lnTo>
                      <a:pt x="137" y="40"/>
                    </a:lnTo>
                    <a:lnTo>
                      <a:pt x="0" y="0"/>
                    </a:lnTo>
                    <a:close/>
                  </a:path>
                </a:pathLst>
              </a:custGeom>
              <a:solidFill>
                <a:srgbClr val="5B9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 name="Freeform 26">
                <a:extLst>
                  <a:ext uri="{FF2B5EF4-FFF2-40B4-BE49-F238E27FC236}">
                    <a16:creationId xmlns:a16="http://schemas.microsoft.com/office/drawing/2014/main" id="{C854210B-2DBF-42F4-90DE-9D8F48724684}"/>
                  </a:ext>
                </a:extLst>
              </p:cNvPr>
              <p:cNvSpPr>
                <a:spLocks/>
              </p:cNvSpPr>
              <p:nvPr/>
            </p:nvSpPr>
            <p:spPr bwMode="auto">
              <a:xfrm>
                <a:off x="3919537" y="1414463"/>
                <a:ext cx="217488" cy="128588"/>
              </a:xfrm>
              <a:custGeom>
                <a:avLst/>
                <a:gdLst>
                  <a:gd name="T0" fmla="*/ 0 w 137"/>
                  <a:gd name="T1" fmla="*/ 0 h 81"/>
                  <a:gd name="T2" fmla="*/ 0 w 137"/>
                  <a:gd name="T3" fmla="*/ 81 h 81"/>
                  <a:gd name="T4" fmla="*/ 137 w 137"/>
                  <a:gd name="T5" fmla="*/ 40 h 81"/>
                  <a:gd name="T6" fmla="*/ 0 w 137"/>
                  <a:gd name="T7" fmla="*/ 0 h 81"/>
                </a:gdLst>
                <a:ahLst/>
                <a:cxnLst>
                  <a:cxn ang="0">
                    <a:pos x="T0" y="T1"/>
                  </a:cxn>
                  <a:cxn ang="0">
                    <a:pos x="T2" y="T3"/>
                  </a:cxn>
                  <a:cxn ang="0">
                    <a:pos x="T4" y="T5"/>
                  </a:cxn>
                  <a:cxn ang="0">
                    <a:pos x="T6" y="T7"/>
                  </a:cxn>
                </a:cxnLst>
                <a:rect l="0" t="0" r="r" b="b"/>
                <a:pathLst>
                  <a:path w="137" h="81">
                    <a:moveTo>
                      <a:pt x="0" y="0"/>
                    </a:moveTo>
                    <a:lnTo>
                      <a:pt x="0" y="81"/>
                    </a:lnTo>
                    <a:lnTo>
                      <a:pt x="137"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Freeform 27">
                <a:extLst>
                  <a:ext uri="{FF2B5EF4-FFF2-40B4-BE49-F238E27FC236}">
                    <a16:creationId xmlns:a16="http://schemas.microsoft.com/office/drawing/2014/main" id="{413A6635-26D2-4037-80A3-06B2ED8E6BCC}"/>
                  </a:ext>
                </a:extLst>
              </p:cNvPr>
              <p:cNvSpPr>
                <a:spLocks/>
              </p:cNvSpPr>
              <p:nvPr/>
            </p:nvSpPr>
            <p:spPr bwMode="auto">
              <a:xfrm>
                <a:off x="3041649" y="1414463"/>
                <a:ext cx="215900" cy="128588"/>
              </a:xfrm>
              <a:custGeom>
                <a:avLst/>
                <a:gdLst>
                  <a:gd name="T0" fmla="*/ 136 w 136"/>
                  <a:gd name="T1" fmla="*/ 0 h 81"/>
                  <a:gd name="T2" fmla="*/ 0 w 136"/>
                  <a:gd name="T3" fmla="*/ 40 h 81"/>
                  <a:gd name="T4" fmla="*/ 136 w 136"/>
                  <a:gd name="T5" fmla="*/ 81 h 81"/>
                  <a:gd name="T6" fmla="*/ 136 w 136"/>
                  <a:gd name="T7" fmla="*/ 0 h 81"/>
                </a:gdLst>
                <a:ahLst/>
                <a:cxnLst>
                  <a:cxn ang="0">
                    <a:pos x="T0" y="T1"/>
                  </a:cxn>
                  <a:cxn ang="0">
                    <a:pos x="T2" y="T3"/>
                  </a:cxn>
                  <a:cxn ang="0">
                    <a:pos x="T4" y="T5"/>
                  </a:cxn>
                  <a:cxn ang="0">
                    <a:pos x="T6" y="T7"/>
                  </a:cxn>
                </a:cxnLst>
                <a:rect l="0" t="0" r="r" b="b"/>
                <a:pathLst>
                  <a:path w="136" h="81">
                    <a:moveTo>
                      <a:pt x="136" y="0"/>
                    </a:moveTo>
                    <a:lnTo>
                      <a:pt x="0" y="40"/>
                    </a:lnTo>
                    <a:lnTo>
                      <a:pt x="136" y="81"/>
                    </a:lnTo>
                    <a:lnTo>
                      <a:pt x="136" y="0"/>
                    </a:lnTo>
                    <a:close/>
                  </a:path>
                </a:pathLst>
              </a:custGeom>
              <a:solidFill>
                <a:srgbClr val="5B9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Freeform 28">
                <a:extLst>
                  <a:ext uri="{FF2B5EF4-FFF2-40B4-BE49-F238E27FC236}">
                    <a16:creationId xmlns:a16="http://schemas.microsoft.com/office/drawing/2014/main" id="{84A78A89-B745-4C63-8540-133C41F73B56}"/>
                  </a:ext>
                </a:extLst>
              </p:cNvPr>
              <p:cNvSpPr>
                <a:spLocks/>
              </p:cNvSpPr>
              <p:nvPr/>
            </p:nvSpPr>
            <p:spPr bwMode="auto">
              <a:xfrm>
                <a:off x="3041649" y="1414463"/>
                <a:ext cx="215900" cy="128588"/>
              </a:xfrm>
              <a:custGeom>
                <a:avLst/>
                <a:gdLst>
                  <a:gd name="T0" fmla="*/ 136 w 136"/>
                  <a:gd name="T1" fmla="*/ 0 h 81"/>
                  <a:gd name="T2" fmla="*/ 0 w 136"/>
                  <a:gd name="T3" fmla="*/ 40 h 81"/>
                  <a:gd name="T4" fmla="*/ 136 w 136"/>
                  <a:gd name="T5" fmla="*/ 81 h 81"/>
                  <a:gd name="T6" fmla="*/ 136 w 136"/>
                  <a:gd name="T7" fmla="*/ 0 h 81"/>
                </a:gdLst>
                <a:ahLst/>
                <a:cxnLst>
                  <a:cxn ang="0">
                    <a:pos x="T0" y="T1"/>
                  </a:cxn>
                  <a:cxn ang="0">
                    <a:pos x="T2" y="T3"/>
                  </a:cxn>
                  <a:cxn ang="0">
                    <a:pos x="T4" y="T5"/>
                  </a:cxn>
                  <a:cxn ang="0">
                    <a:pos x="T6" y="T7"/>
                  </a:cxn>
                </a:cxnLst>
                <a:rect l="0" t="0" r="r" b="b"/>
                <a:pathLst>
                  <a:path w="136" h="81">
                    <a:moveTo>
                      <a:pt x="136" y="0"/>
                    </a:moveTo>
                    <a:lnTo>
                      <a:pt x="0" y="40"/>
                    </a:lnTo>
                    <a:lnTo>
                      <a:pt x="136" y="81"/>
                    </a:lnTo>
                    <a:lnTo>
                      <a:pt x="1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 name="Freeform 29">
                <a:extLst>
                  <a:ext uri="{FF2B5EF4-FFF2-40B4-BE49-F238E27FC236}">
                    <a16:creationId xmlns:a16="http://schemas.microsoft.com/office/drawing/2014/main" id="{178152E7-C296-401B-8360-2E8080B606DF}"/>
                  </a:ext>
                </a:extLst>
              </p:cNvPr>
              <p:cNvSpPr>
                <a:spLocks/>
              </p:cNvSpPr>
              <p:nvPr/>
            </p:nvSpPr>
            <p:spPr bwMode="auto">
              <a:xfrm>
                <a:off x="3257549" y="1122362"/>
                <a:ext cx="661988" cy="4745345"/>
              </a:xfrm>
              <a:custGeom>
                <a:avLst/>
                <a:gdLst>
                  <a:gd name="T0" fmla="*/ 0 w 417"/>
                  <a:gd name="T1" fmla="*/ 61 h 3612"/>
                  <a:gd name="T2" fmla="*/ 209 w 417"/>
                  <a:gd name="T3" fmla="*/ 0 h 3612"/>
                  <a:gd name="T4" fmla="*/ 417 w 417"/>
                  <a:gd name="T5" fmla="*/ 61 h 3612"/>
                  <a:gd name="T6" fmla="*/ 417 w 417"/>
                  <a:gd name="T7" fmla="*/ 3612 h 3612"/>
                  <a:gd name="T8" fmla="*/ 0 w 417"/>
                  <a:gd name="T9" fmla="*/ 3612 h 3612"/>
                  <a:gd name="T10" fmla="*/ 0 w 417"/>
                  <a:gd name="T11" fmla="*/ 61 h 3612"/>
                </a:gdLst>
                <a:ahLst/>
                <a:cxnLst>
                  <a:cxn ang="0">
                    <a:pos x="T0" y="T1"/>
                  </a:cxn>
                  <a:cxn ang="0">
                    <a:pos x="T2" y="T3"/>
                  </a:cxn>
                  <a:cxn ang="0">
                    <a:pos x="T4" y="T5"/>
                  </a:cxn>
                  <a:cxn ang="0">
                    <a:pos x="T6" y="T7"/>
                  </a:cxn>
                  <a:cxn ang="0">
                    <a:pos x="T8" y="T9"/>
                  </a:cxn>
                  <a:cxn ang="0">
                    <a:pos x="T10" y="T11"/>
                  </a:cxn>
                </a:cxnLst>
                <a:rect l="0" t="0" r="r" b="b"/>
                <a:pathLst>
                  <a:path w="417" h="3612">
                    <a:moveTo>
                      <a:pt x="0" y="61"/>
                    </a:moveTo>
                    <a:lnTo>
                      <a:pt x="209" y="0"/>
                    </a:lnTo>
                    <a:lnTo>
                      <a:pt x="417" y="61"/>
                    </a:lnTo>
                    <a:lnTo>
                      <a:pt x="417" y="3612"/>
                    </a:lnTo>
                    <a:lnTo>
                      <a:pt x="0" y="3612"/>
                    </a:lnTo>
                    <a:lnTo>
                      <a:pt x="0" y="61"/>
                    </a:lnTo>
                    <a:close/>
                  </a:path>
                </a:pathLst>
              </a:custGeom>
              <a:solidFill>
                <a:schemeClr val="bg1">
                  <a:alpha val="56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33">
                <a:extLst>
                  <a:ext uri="{FF2B5EF4-FFF2-40B4-BE49-F238E27FC236}">
                    <a16:creationId xmlns:a16="http://schemas.microsoft.com/office/drawing/2014/main" id="{DFF6F997-B08F-4DA7-AE1D-554615EC4529}"/>
                  </a:ext>
                </a:extLst>
              </p:cNvPr>
              <p:cNvSpPr>
                <a:spLocks/>
              </p:cNvSpPr>
              <p:nvPr/>
            </p:nvSpPr>
            <p:spPr bwMode="auto">
              <a:xfrm>
                <a:off x="3041649" y="1477963"/>
                <a:ext cx="1095375" cy="890588"/>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34">
                <a:extLst>
                  <a:ext uri="{FF2B5EF4-FFF2-40B4-BE49-F238E27FC236}">
                    <a16:creationId xmlns:a16="http://schemas.microsoft.com/office/drawing/2014/main" id="{DDD8F363-4E7F-4C44-9686-58E818620812}"/>
                  </a:ext>
                </a:extLst>
              </p:cNvPr>
              <p:cNvSpPr>
                <a:spLocks/>
              </p:cNvSpPr>
              <p:nvPr/>
            </p:nvSpPr>
            <p:spPr bwMode="auto">
              <a:xfrm>
                <a:off x="3041649" y="1477963"/>
                <a:ext cx="1095375" cy="890588"/>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35">
                <a:extLst>
                  <a:ext uri="{FF2B5EF4-FFF2-40B4-BE49-F238E27FC236}">
                    <a16:creationId xmlns:a16="http://schemas.microsoft.com/office/drawing/2014/main" id="{A0A779F8-52D3-4406-81F0-130D17CB6C4B}"/>
                  </a:ext>
                </a:extLst>
              </p:cNvPr>
              <p:cNvSpPr>
                <a:spLocks/>
              </p:cNvSpPr>
              <p:nvPr/>
            </p:nvSpPr>
            <p:spPr bwMode="auto">
              <a:xfrm>
                <a:off x="3041649" y="1477963"/>
                <a:ext cx="547688" cy="890588"/>
              </a:xfrm>
              <a:custGeom>
                <a:avLst/>
                <a:gdLst>
                  <a:gd name="T0" fmla="*/ 0 w 345"/>
                  <a:gd name="T1" fmla="*/ 0 h 561"/>
                  <a:gd name="T2" fmla="*/ 0 w 345"/>
                  <a:gd name="T3" fmla="*/ 459 h 561"/>
                  <a:gd name="T4" fmla="*/ 345 w 345"/>
                  <a:gd name="T5" fmla="*/ 561 h 561"/>
                  <a:gd name="T6" fmla="*/ 345 w 345"/>
                  <a:gd name="T7" fmla="*/ 103 h 561"/>
                  <a:gd name="T8" fmla="*/ 136 w 345"/>
                  <a:gd name="T9" fmla="*/ 41 h 561"/>
                  <a:gd name="T10" fmla="*/ 0 w 345"/>
                  <a:gd name="T11" fmla="*/ 0 h 561"/>
                </a:gdLst>
                <a:ahLst/>
                <a:cxnLst>
                  <a:cxn ang="0">
                    <a:pos x="T0" y="T1"/>
                  </a:cxn>
                  <a:cxn ang="0">
                    <a:pos x="T2" y="T3"/>
                  </a:cxn>
                  <a:cxn ang="0">
                    <a:pos x="T4" y="T5"/>
                  </a:cxn>
                  <a:cxn ang="0">
                    <a:pos x="T6" y="T7"/>
                  </a:cxn>
                  <a:cxn ang="0">
                    <a:pos x="T8" y="T9"/>
                  </a:cxn>
                  <a:cxn ang="0">
                    <a:pos x="T10" y="T11"/>
                  </a:cxn>
                </a:cxnLst>
                <a:rect l="0" t="0" r="r" b="b"/>
                <a:pathLst>
                  <a:path w="345" h="561">
                    <a:moveTo>
                      <a:pt x="0" y="0"/>
                    </a:moveTo>
                    <a:lnTo>
                      <a:pt x="0" y="459"/>
                    </a:lnTo>
                    <a:lnTo>
                      <a:pt x="345" y="561"/>
                    </a:lnTo>
                    <a:lnTo>
                      <a:pt x="345" y="103"/>
                    </a:lnTo>
                    <a:lnTo>
                      <a:pt x="136" y="41"/>
                    </a:lnTo>
                    <a:lnTo>
                      <a:pt x="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58738"/>
                <a:endParaRPr lang="en-US" b="1" spc="-300">
                  <a:solidFill>
                    <a:schemeClr val="bg1"/>
                  </a:solidFill>
                  <a:latin typeface="Arial" panose="020B0604020202020204" pitchFamily="34" charset="0"/>
                  <a:cs typeface="Arial" panose="020B0604020202020204" pitchFamily="34" charset="0"/>
                </a:endParaRPr>
              </a:p>
              <a:p>
                <a:pPr marL="58738"/>
                <a:r>
                  <a:rPr lang="en-US" sz="3600" b="1" spc="-300">
                    <a:solidFill>
                      <a:schemeClr val="bg1"/>
                    </a:solidFill>
                    <a:latin typeface="Arial" panose="020B0604020202020204" pitchFamily="34" charset="0"/>
                    <a:cs typeface="Arial" panose="020B0604020202020204" pitchFamily="34" charset="0"/>
                  </a:rPr>
                  <a:t>01</a:t>
                </a:r>
              </a:p>
            </p:txBody>
          </p:sp>
          <p:sp>
            <p:nvSpPr>
              <p:cNvPr id="30" name="Freeform 36">
                <a:extLst>
                  <a:ext uri="{FF2B5EF4-FFF2-40B4-BE49-F238E27FC236}">
                    <a16:creationId xmlns:a16="http://schemas.microsoft.com/office/drawing/2014/main" id="{2FFC9398-8AA4-4BC4-A108-54BE08E3365C}"/>
                  </a:ext>
                </a:extLst>
              </p:cNvPr>
              <p:cNvSpPr>
                <a:spLocks/>
              </p:cNvSpPr>
              <p:nvPr/>
            </p:nvSpPr>
            <p:spPr bwMode="auto">
              <a:xfrm>
                <a:off x="3041649" y="1477963"/>
                <a:ext cx="547688" cy="890588"/>
              </a:xfrm>
              <a:custGeom>
                <a:avLst/>
                <a:gdLst>
                  <a:gd name="T0" fmla="*/ 0 w 345"/>
                  <a:gd name="T1" fmla="*/ 0 h 561"/>
                  <a:gd name="T2" fmla="*/ 0 w 345"/>
                  <a:gd name="T3" fmla="*/ 459 h 561"/>
                  <a:gd name="T4" fmla="*/ 345 w 345"/>
                  <a:gd name="T5" fmla="*/ 561 h 561"/>
                  <a:gd name="T6" fmla="*/ 345 w 345"/>
                  <a:gd name="T7" fmla="*/ 103 h 561"/>
                  <a:gd name="T8" fmla="*/ 136 w 345"/>
                  <a:gd name="T9" fmla="*/ 41 h 561"/>
                  <a:gd name="T10" fmla="*/ 0 w 345"/>
                  <a:gd name="T11" fmla="*/ 0 h 561"/>
                </a:gdLst>
                <a:ahLst/>
                <a:cxnLst>
                  <a:cxn ang="0">
                    <a:pos x="T0" y="T1"/>
                  </a:cxn>
                  <a:cxn ang="0">
                    <a:pos x="T2" y="T3"/>
                  </a:cxn>
                  <a:cxn ang="0">
                    <a:pos x="T4" y="T5"/>
                  </a:cxn>
                  <a:cxn ang="0">
                    <a:pos x="T6" y="T7"/>
                  </a:cxn>
                  <a:cxn ang="0">
                    <a:pos x="T8" y="T9"/>
                  </a:cxn>
                  <a:cxn ang="0">
                    <a:pos x="T10" y="T11"/>
                  </a:cxn>
                </a:cxnLst>
                <a:rect l="0" t="0" r="r" b="b"/>
                <a:pathLst>
                  <a:path w="345" h="561">
                    <a:moveTo>
                      <a:pt x="0" y="0"/>
                    </a:moveTo>
                    <a:lnTo>
                      <a:pt x="0" y="459"/>
                    </a:lnTo>
                    <a:lnTo>
                      <a:pt x="345" y="561"/>
                    </a:lnTo>
                    <a:lnTo>
                      <a:pt x="345" y="103"/>
                    </a:lnTo>
                    <a:lnTo>
                      <a:pt x="136"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7">
                <a:extLst>
                  <a:ext uri="{FF2B5EF4-FFF2-40B4-BE49-F238E27FC236}">
                    <a16:creationId xmlns:a16="http://schemas.microsoft.com/office/drawing/2014/main" id="{7E84A866-E8B1-4F48-B7BA-5E91F7EC1162}"/>
                  </a:ext>
                </a:extLst>
              </p:cNvPr>
              <p:cNvSpPr>
                <a:spLocks/>
              </p:cNvSpPr>
              <p:nvPr/>
            </p:nvSpPr>
            <p:spPr bwMode="auto">
              <a:xfrm>
                <a:off x="3041649" y="4635406"/>
                <a:ext cx="1095375" cy="890588"/>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close/>
                  </a:path>
                </a:pathLst>
              </a:custGeom>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8">
                <a:extLst>
                  <a:ext uri="{FF2B5EF4-FFF2-40B4-BE49-F238E27FC236}">
                    <a16:creationId xmlns:a16="http://schemas.microsoft.com/office/drawing/2014/main" id="{B8BE7BD4-2283-411F-82E8-668D3E45773D}"/>
                  </a:ext>
                </a:extLst>
              </p:cNvPr>
              <p:cNvSpPr>
                <a:spLocks/>
              </p:cNvSpPr>
              <p:nvPr/>
            </p:nvSpPr>
            <p:spPr bwMode="auto">
              <a:xfrm>
                <a:off x="3041649" y="2527301"/>
                <a:ext cx="1095375" cy="890588"/>
              </a:xfrm>
              <a:custGeom>
                <a:avLst/>
                <a:gdLst>
                  <a:gd name="T0" fmla="*/ 0 w 690"/>
                  <a:gd name="T1" fmla="*/ 459 h 561"/>
                  <a:gd name="T2" fmla="*/ 345 w 690"/>
                  <a:gd name="T3" fmla="*/ 561 h 561"/>
                  <a:gd name="T4" fmla="*/ 690 w 690"/>
                  <a:gd name="T5" fmla="*/ 459 h 561"/>
                  <a:gd name="T6" fmla="*/ 690 w 690"/>
                  <a:gd name="T7" fmla="*/ 0 h 561"/>
                  <a:gd name="T8" fmla="*/ 345 w 690"/>
                  <a:gd name="T9" fmla="*/ 103 h 561"/>
                  <a:gd name="T10" fmla="*/ 0 w 690"/>
                  <a:gd name="T11" fmla="*/ 0 h 561"/>
                  <a:gd name="T12" fmla="*/ 0 w 690"/>
                  <a:gd name="T13" fmla="*/ 459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59"/>
                    </a:moveTo>
                    <a:lnTo>
                      <a:pt x="345" y="561"/>
                    </a:lnTo>
                    <a:lnTo>
                      <a:pt x="690" y="459"/>
                    </a:lnTo>
                    <a:lnTo>
                      <a:pt x="690" y="0"/>
                    </a:lnTo>
                    <a:lnTo>
                      <a:pt x="345" y="103"/>
                    </a:lnTo>
                    <a:lnTo>
                      <a:pt x="0" y="0"/>
                    </a:lnTo>
                    <a:lnTo>
                      <a:pt x="0" y="4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39">
                <a:extLst>
                  <a:ext uri="{FF2B5EF4-FFF2-40B4-BE49-F238E27FC236}">
                    <a16:creationId xmlns:a16="http://schemas.microsoft.com/office/drawing/2014/main" id="{17DF7E79-0F0E-4B52-9216-2C0DE7B21F42}"/>
                  </a:ext>
                </a:extLst>
              </p:cNvPr>
              <p:cNvSpPr>
                <a:spLocks/>
              </p:cNvSpPr>
              <p:nvPr/>
            </p:nvSpPr>
            <p:spPr bwMode="auto">
              <a:xfrm>
                <a:off x="3041649" y="2527301"/>
                <a:ext cx="547688" cy="890588"/>
              </a:xfrm>
              <a:custGeom>
                <a:avLst/>
                <a:gdLst>
                  <a:gd name="T0" fmla="*/ 0 w 345"/>
                  <a:gd name="T1" fmla="*/ 0 h 561"/>
                  <a:gd name="T2" fmla="*/ 0 w 345"/>
                  <a:gd name="T3" fmla="*/ 459 h 561"/>
                  <a:gd name="T4" fmla="*/ 345 w 345"/>
                  <a:gd name="T5" fmla="*/ 561 h 561"/>
                  <a:gd name="T6" fmla="*/ 345 w 345"/>
                  <a:gd name="T7" fmla="*/ 103 h 561"/>
                  <a:gd name="T8" fmla="*/ 136 w 345"/>
                  <a:gd name="T9" fmla="*/ 41 h 561"/>
                  <a:gd name="T10" fmla="*/ 0 w 345"/>
                  <a:gd name="T11" fmla="*/ 0 h 561"/>
                </a:gdLst>
                <a:ahLst/>
                <a:cxnLst>
                  <a:cxn ang="0">
                    <a:pos x="T0" y="T1"/>
                  </a:cxn>
                  <a:cxn ang="0">
                    <a:pos x="T2" y="T3"/>
                  </a:cxn>
                  <a:cxn ang="0">
                    <a:pos x="T4" y="T5"/>
                  </a:cxn>
                  <a:cxn ang="0">
                    <a:pos x="T6" y="T7"/>
                  </a:cxn>
                  <a:cxn ang="0">
                    <a:pos x="T8" y="T9"/>
                  </a:cxn>
                  <a:cxn ang="0">
                    <a:pos x="T10" y="T11"/>
                  </a:cxn>
                </a:cxnLst>
                <a:rect l="0" t="0" r="r" b="b"/>
                <a:pathLst>
                  <a:path w="345" h="561">
                    <a:moveTo>
                      <a:pt x="0" y="0"/>
                    </a:moveTo>
                    <a:lnTo>
                      <a:pt x="0" y="459"/>
                    </a:lnTo>
                    <a:lnTo>
                      <a:pt x="345" y="561"/>
                    </a:lnTo>
                    <a:lnTo>
                      <a:pt x="345" y="103"/>
                    </a:lnTo>
                    <a:lnTo>
                      <a:pt x="136" y="41"/>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58738"/>
                <a:endParaRPr lang="en-US" b="1" spc="-300">
                  <a:solidFill>
                    <a:schemeClr val="bg1"/>
                  </a:solidFill>
                  <a:latin typeface="Arial" panose="020B0604020202020204" pitchFamily="34" charset="0"/>
                  <a:cs typeface="Arial" panose="020B0604020202020204" pitchFamily="34" charset="0"/>
                </a:endParaRPr>
              </a:p>
              <a:p>
                <a:pPr marL="58738"/>
                <a:r>
                  <a:rPr lang="en-US" sz="3600" b="1" spc="-300">
                    <a:solidFill>
                      <a:schemeClr val="bg1"/>
                    </a:solidFill>
                    <a:latin typeface="Arial" panose="020B0604020202020204" pitchFamily="34" charset="0"/>
                    <a:cs typeface="Arial" panose="020B0604020202020204" pitchFamily="34" charset="0"/>
                  </a:rPr>
                  <a:t>02</a:t>
                </a:r>
                <a:endParaRPr lang="en-US" sz="4000" b="1" spc="-300">
                  <a:solidFill>
                    <a:schemeClr val="bg1"/>
                  </a:solidFill>
                  <a:latin typeface="Arial" panose="020B0604020202020204" pitchFamily="34" charset="0"/>
                  <a:cs typeface="Arial" panose="020B0604020202020204" pitchFamily="34" charset="0"/>
                </a:endParaRPr>
              </a:p>
            </p:txBody>
          </p:sp>
          <p:sp>
            <p:nvSpPr>
              <p:cNvPr id="34" name="Freeform 40">
                <a:extLst>
                  <a:ext uri="{FF2B5EF4-FFF2-40B4-BE49-F238E27FC236}">
                    <a16:creationId xmlns:a16="http://schemas.microsoft.com/office/drawing/2014/main" id="{0FA3D8FC-8198-4CE9-94EF-9FF4C17FB424}"/>
                  </a:ext>
                </a:extLst>
              </p:cNvPr>
              <p:cNvSpPr>
                <a:spLocks/>
              </p:cNvSpPr>
              <p:nvPr/>
            </p:nvSpPr>
            <p:spPr bwMode="auto">
              <a:xfrm>
                <a:off x="3041649" y="2527301"/>
                <a:ext cx="547688" cy="890588"/>
              </a:xfrm>
              <a:custGeom>
                <a:avLst/>
                <a:gdLst>
                  <a:gd name="T0" fmla="*/ 0 w 345"/>
                  <a:gd name="T1" fmla="*/ 0 h 561"/>
                  <a:gd name="T2" fmla="*/ 0 w 345"/>
                  <a:gd name="T3" fmla="*/ 459 h 561"/>
                  <a:gd name="T4" fmla="*/ 345 w 345"/>
                  <a:gd name="T5" fmla="*/ 561 h 561"/>
                  <a:gd name="T6" fmla="*/ 345 w 345"/>
                  <a:gd name="T7" fmla="*/ 103 h 561"/>
                  <a:gd name="T8" fmla="*/ 136 w 345"/>
                  <a:gd name="T9" fmla="*/ 41 h 561"/>
                  <a:gd name="T10" fmla="*/ 0 w 345"/>
                  <a:gd name="T11" fmla="*/ 0 h 561"/>
                </a:gdLst>
                <a:ahLst/>
                <a:cxnLst>
                  <a:cxn ang="0">
                    <a:pos x="T0" y="T1"/>
                  </a:cxn>
                  <a:cxn ang="0">
                    <a:pos x="T2" y="T3"/>
                  </a:cxn>
                  <a:cxn ang="0">
                    <a:pos x="T4" y="T5"/>
                  </a:cxn>
                  <a:cxn ang="0">
                    <a:pos x="T6" y="T7"/>
                  </a:cxn>
                  <a:cxn ang="0">
                    <a:pos x="T8" y="T9"/>
                  </a:cxn>
                  <a:cxn ang="0">
                    <a:pos x="T10" y="T11"/>
                  </a:cxn>
                </a:cxnLst>
                <a:rect l="0" t="0" r="r" b="b"/>
                <a:pathLst>
                  <a:path w="345" h="561">
                    <a:moveTo>
                      <a:pt x="0" y="0"/>
                    </a:moveTo>
                    <a:lnTo>
                      <a:pt x="0" y="459"/>
                    </a:lnTo>
                    <a:lnTo>
                      <a:pt x="345" y="561"/>
                    </a:lnTo>
                    <a:lnTo>
                      <a:pt x="345" y="103"/>
                    </a:lnTo>
                    <a:lnTo>
                      <a:pt x="136"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1">
                <a:extLst>
                  <a:ext uri="{FF2B5EF4-FFF2-40B4-BE49-F238E27FC236}">
                    <a16:creationId xmlns:a16="http://schemas.microsoft.com/office/drawing/2014/main" id="{56FD70BC-DDAA-40D5-A471-46BA2430287A}"/>
                  </a:ext>
                </a:extLst>
              </p:cNvPr>
              <p:cNvSpPr>
                <a:spLocks/>
              </p:cNvSpPr>
              <p:nvPr/>
            </p:nvSpPr>
            <p:spPr bwMode="auto">
              <a:xfrm>
                <a:off x="3041649" y="3576638"/>
                <a:ext cx="1095375" cy="889000"/>
              </a:xfrm>
              <a:custGeom>
                <a:avLst/>
                <a:gdLst>
                  <a:gd name="T0" fmla="*/ 0 w 690"/>
                  <a:gd name="T1" fmla="*/ 459 h 560"/>
                  <a:gd name="T2" fmla="*/ 345 w 690"/>
                  <a:gd name="T3" fmla="*/ 560 h 560"/>
                  <a:gd name="T4" fmla="*/ 690 w 690"/>
                  <a:gd name="T5" fmla="*/ 459 h 560"/>
                  <a:gd name="T6" fmla="*/ 690 w 690"/>
                  <a:gd name="T7" fmla="*/ 0 h 560"/>
                  <a:gd name="T8" fmla="*/ 345 w 690"/>
                  <a:gd name="T9" fmla="*/ 102 h 560"/>
                  <a:gd name="T10" fmla="*/ 0 w 690"/>
                  <a:gd name="T11" fmla="*/ 0 h 560"/>
                  <a:gd name="T12" fmla="*/ 0 w 690"/>
                  <a:gd name="T13" fmla="*/ 459 h 560"/>
                </a:gdLst>
                <a:ahLst/>
                <a:cxnLst>
                  <a:cxn ang="0">
                    <a:pos x="T0" y="T1"/>
                  </a:cxn>
                  <a:cxn ang="0">
                    <a:pos x="T2" y="T3"/>
                  </a:cxn>
                  <a:cxn ang="0">
                    <a:pos x="T4" y="T5"/>
                  </a:cxn>
                  <a:cxn ang="0">
                    <a:pos x="T6" y="T7"/>
                  </a:cxn>
                  <a:cxn ang="0">
                    <a:pos x="T8" y="T9"/>
                  </a:cxn>
                  <a:cxn ang="0">
                    <a:pos x="T10" y="T11"/>
                  </a:cxn>
                  <a:cxn ang="0">
                    <a:pos x="T12" y="T13"/>
                  </a:cxn>
                </a:cxnLst>
                <a:rect l="0" t="0" r="r" b="b"/>
                <a:pathLst>
                  <a:path w="690" h="560">
                    <a:moveTo>
                      <a:pt x="0" y="459"/>
                    </a:moveTo>
                    <a:lnTo>
                      <a:pt x="345" y="560"/>
                    </a:lnTo>
                    <a:lnTo>
                      <a:pt x="690" y="459"/>
                    </a:lnTo>
                    <a:lnTo>
                      <a:pt x="690" y="0"/>
                    </a:lnTo>
                    <a:lnTo>
                      <a:pt x="345" y="102"/>
                    </a:lnTo>
                    <a:lnTo>
                      <a:pt x="0" y="0"/>
                    </a:lnTo>
                    <a:lnTo>
                      <a:pt x="0" y="45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42">
                <a:extLst>
                  <a:ext uri="{FF2B5EF4-FFF2-40B4-BE49-F238E27FC236}">
                    <a16:creationId xmlns:a16="http://schemas.microsoft.com/office/drawing/2014/main" id="{D650E11F-E701-4D20-A02A-FDB083126008}"/>
                  </a:ext>
                </a:extLst>
              </p:cNvPr>
              <p:cNvSpPr>
                <a:spLocks/>
              </p:cNvSpPr>
              <p:nvPr/>
            </p:nvSpPr>
            <p:spPr bwMode="auto">
              <a:xfrm>
                <a:off x="3041649" y="3576638"/>
                <a:ext cx="1095375" cy="889000"/>
              </a:xfrm>
              <a:custGeom>
                <a:avLst/>
                <a:gdLst>
                  <a:gd name="T0" fmla="*/ 0 w 690"/>
                  <a:gd name="T1" fmla="*/ 459 h 560"/>
                  <a:gd name="T2" fmla="*/ 345 w 690"/>
                  <a:gd name="T3" fmla="*/ 560 h 560"/>
                  <a:gd name="T4" fmla="*/ 690 w 690"/>
                  <a:gd name="T5" fmla="*/ 459 h 560"/>
                  <a:gd name="T6" fmla="*/ 690 w 690"/>
                  <a:gd name="T7" fmla="*/ 0 h 560"/>
                  <a:gd name="T8" fmla="*/ 345 w 690"/>
                  <a:gd name="T9" fmla="*/ 102 h 560"/>
                  <a:gd name="T10" fmla="*/ 0 w 690"/>
                  <a:gd name="T11" fmla="*/ 0 h 560"/>
                  <a:gd name="T12" fmla="*/ 0 w 690"/>
                  <a:gd name="T13" fmla="*/ 459 h 560"/>
                </a:gdLst>
                <a:ahLst/>
                <a:cxnLst>
                  <a:cxn ang="0">
                    <a:pos x="T0" y="T1"/>
                  </a:cxn>
                  <a:cxn ang="0">
                    <a:pos x="T2" y="T3"/>
                  </a:cxn>
                  <a:cxn ang="0">
                    <a:pos x="T4" y="T5"/>
                  </a:cxn>
                  <a:cxn ang="0">
                    <a:pos x="T6" y="T7"/>
                  </a:cxn>
                  <a:cxn ang="0">
                    <a:pos x="T8" y="T9"/>
                  </a:cxn>
                  <a:cxn ang="0">
                    <a:pos x="T10" y="T11"/>
                  </a:cxn>
                  <a:cxn ang="0">
                    <a:pos x="T12" y="T13"/>
                  </a:cxn>
                </a:cxnLst>
                <a:rect l="0" t="0" r="r" b="b"/>
                <a:pathLst>
                  <a:path w="690" h="560">
                    <a:moveTo>
                      <a:pt x="0" y="459"/>
                    </a:moveTo>
                    <a:lnTo>
                      <a:pt x="345" y="560"/>
                    </a:lnTo>
                    <a:lnTo>
                      <a:pt x="690" y="459"/>
                    </a:lnTo>
                    <a:lnTo>
                      <a:pt x="690" y="0"/>
                    </a:lnTo>
                    <a:lnTo>
                      <a:pt x="345" y="102"/>
                    </a:lnTo>
                    <a:lnTo>
                      <a:pt x="0" y="0"/>
                    </a:lnTo>
                    <a:lnTo>
                      <a:pt x="0" y="4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43">
                <a:extLst>
                  <a:ext uri="{FF2B5EF4-FFF2-40B4-BE49-F238E27FC236}">
                    <a16:creationId xmlns:a16="http://schemas.microsoft.com/office/drawing/2014/main" id="{58011D7C-9289-4C2F-83DE-C4641DB130D4}"/>
                  </a:ext>
                </a:extLst>
              </p:cNvPr>
              <p:cNvSpPr>
                <a:spLocks/>
              </p:cNvSpPr>
              <p:nvPr/>
            </p:nvSpPr>
            <p:spPr bwMode="auto">
              <a:xfrm>
                <a:off x="3041649" y="3576638"/>
                <a:ext cx="547688" cy="889000"/>
              </a:xfrm>
              <a:custGeom>
                <a:avLst/>
                <a:gdLst>
                  <a:gd name="T0" fmla="*/ 0 w 345"/>
                  <a:gd name="T1" fmla="*/ 0 h 560"/>
                  <a:gd name="T2" fmla="*/ 0 w 345"/>
                  <a:gd name="T3" fmla="*/ 459 h 560"/>
                  <a:gd name="T4" fmla="*/ 345 w 345"/>
                  <a:gd name="T5" fmla="*/ 560 h 560"/>
                  <a:gd name="T6" fmla="*/ 345 w 345"/>
                  <a:gd name="T7" fmla="*/ 102 h 560"/>
                  <a:gd name="T8" fmla="*/ 136 w 345"/>
                  <a:gd name="T9" fmla="*/ 40 h 560"/>
                  <a:gd name="T10" fmla="*/ 0 w 345"/>
                  <a:gd name="T11" fmla="*/ 0 h 560"/>
                </a:gdLst>
                <a:ahLst/>
                <a:cxnLst>
                  <a:cxn ang="0">
                    <a:pos x="T0" y="T1"/>
                  </a:cxn>
                  <a:cxn ang="0">
                    <a:pos x="T2" y="T3"/>
                  </a:cxn>
                  <a:cxn ang="0">
                    <a:pos x="T4" y="T5"/>
                  </a:cxn>
                  <a:cxn ang="0">
                    <a:pos x="T6" y="T7"/>
                  </a:cxn>
                  <a:cxn ang="0">
                    <a:pos x="T8" y="T9"/>
                  </a:cxn>
                  <a:cxn ang="0">
                    <a:pos x="T10" y="T11"/>
                  </a:cxn>
                </a:cxnLst>
                <a:rect l="0" t="0" r="r" b="b"/>
                <a:pathLst>
                  <a:path w="345" h="560">
                    <a:moveTo>
                      <a:pt x="0" y="0"/>
                    </a:moveTo>
                    <a:lnTo>
                      <a:pt x="0" y="459"/>
                    </a:lnTo>
                    <a:lnTo>
                      <a:pt x="345" y="560"/>
                    </a:lnTo>
                    <a:lnTo>
                      <a:pt x="345" y="102"/>
                    </a:lnTo>
                    <a:lnTo>
                      <a:pt x="136" y="40"/>
                    </a:lnTo>
                    <a:lnTo>
                      <a:pt x="0"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58738"/>
                <a:endParaRPr lang="en-US" b="1" spc="-300">
                  <a:solidFill>
                    <a:schemeClr val="bg1"/>
                  </a:solidFill>
                  <a:latin typeface="Arial" panose="020B0604020202020204" pitchFamily="34" charset="0"/>
                  <a:cs typeface="Arial" panose="020B0604020202020204" pitchFamily="34" charset="0"/>
                </a:endParaRPr>
              </a:p>
              <a:p>
                <a:pPr marL="58738"/>
                <a:r>
                  <a:rPr lang="en-US" sz="3600" b="1" spc="-300">
                    <a:solidFill>
                      <a:schemeClr val="bg1"/>
                    </a:solidFill>
                    <a:latin typeface="Arial" panose="020B0604020202020204" pitchFamily="34" charset="0"/>
                    <a:cs typeface="Arial" panose="020B0604020202020204" pitchFamily="34" charset="0"/>
                  </a:rPr>
                  <a:t>03</a:t>
                </a:r>
              </a:p>
            </p:txBody>
          </p:sp>
          <p:sp>
            <p:nvSpPr>
              <p:cNvPr id="38" name="Freeform 44">
                <a:extLst>
                  <a:ext uri="{FF2B5EF4-FFF2-40B4-BE49-F238E27FC236}">
                    <a16:creationId xmlns:a16="http://schemas.microsoft.com/office/drawing/2014/main" id="{2FA8C086-D426-4DA3-8B4D-06637E506CD0}"/>
                  </a:ext>
                </a:extLst>
              </p:cNvPr>
              <p:cNvSpPr>
                <a:spLocks/>
              </p:cNvSpPr>
              <p:nvPr/>
            </p:nvSpPr>
            <p:spPr bwMode="auto">
              <a:xfrm>
                <a:off x="3041649" y="3576638"/>
                <a:ext cx="547688" cy="889000"/>
              </a:xfrm>
              <a:custGeom>
                <a:avLst/>
                <a:gdLst>
                  <a:gd name="T0" fmla="*/ 0 w 345"/>
                  <a:gd name="T1" fmla="*/ 0 h 560"/>
                  <a:gd name="T2" fmla="*/ 0 w 345"/>
                  <a:gd name="T3" fmla="*/ 459 h 560"/>
                  <a:gd name="T4" fmla="*/ 345 w 345"/>
                  <a:gd name="T5" fmla="*/ 560 h 560"/>
                  <a:gd name="T6" fmla="*/ 345 w 345"/>
                  <a:gd name="T7" fmla="*/ 102 h 560"/>
                  <a:gd name="T8" fmla="*/ 136 w 345"/>
                  <a:gd name="T9" fmla="*/ 40 h 560"/>
                  <a:gd name="T10" fmla="*/ 0 w 345"/>
                  <a:gd name="T11" fmla="*/ 0 h 560"/>
                </a:gdLst>
                <a:ahLst/>
                <a:cxnLst>
                  <a:cxn ang="0">
                    <a:pos x="T0" y="T1"/>
                  </a:cxn>
                  <a:cxn ang="0">
                    <a:pos x="T2" y="T3"/>
                  </a:cxn>
                  <a:cxn ang="0">
                    <a:pos x="T4" y="T5"/>
                  </a:cxn>
                  <a:cxn ang="0">
                    <a:pos x="T6" y="T7"/>
                  </a:cxn>
                  <a:cxn ang="0">
                    <a:pos x="T8" y="T9"/>
                  </a:cxn>
                  <a:cxn ang="0">
                    <a:pos x="T10" y="T11"/>
                  </a:cxn>
                </a:cxnLst>
                <a:rect l="0" t="0" r="r" b="b"/>
                <a:pathLst>
                  <a:path w="345" h="560">
                    <a:moveTo>
                      <a:pt x="0" y="0"/>
                    </a:moveTo>
                    <a:lnTo>
                      <a:pt x="0" y="459"/>
                    </a:lnTo>
                    <a:lnTo>
                      <a:pt x="345" y="560"/>
                    </a:lnTo>
                    <a:lnTo>
                      <a:pt x="345" y="102"/>
                    </a:lnTo>
                    <a:lnTo>
                      <a:pt x="136"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6">
                <a:extLst>
                  <a:ext uri="{FF2B5EF4-FFF2-40B4-BE49-F238E27FC236}">
                    <a16:creationId xmlns:a16="http://schemas.microsoft.com/office/drawing/2014/main" id="{86DF3DA2-F791-48F8-95E2-458963475B78}"/>
                  </a:ext>
                </a:extLst>
              </p:cNvPr>
              <p:cNvSpPr>
                <a:spLocks/>
              </p:cNvSpPr>
              <p:nvPr/>
            </p:nvSpPr>
            <p:spPr bwMode="auto">
              <a:xfrm>
                <a:off x="3041649" y="4624388"/>
                <a:ext cx="1095375" cy="890588"/>
              </a:xfrm>
              <a:custGeom>
                <a:avLst/>
                <a:gdLst>
                  <a:gd name="T0" fmla="*/ 0 w 690"/>
                  <a:gd name="T1" fmla="*/ 460 h 561"/>
                  <a:gd name="T2" fmla="*/ 345 w 690"/>
                  <a:gd name="T3" fmla="*/ 561 h 561"/>
                  <a:gd name="T4" fmla="*/ 690 w 690"/>
                  <a:gd name="T5" fmla="*/ 460 h 561"/>
                  <a:gd name="T6" fmla="*/ 690 w 690"/>
                  <a:gd name="T7" fmla="*/ 0 h 561"/>
                  <a:gd name="T8" fmla="*/ 345 w 690"/>
                  <a:gd name="T9" fmla="*/ 103 h 561"/>
                  <a:gd name="T10" fmla="*/ 0 w 690"/>
                  <a:gd name="T11" fmla="*/ 0 h 561"/>
                  <a:gd name="T12" fmla="*/ 0 w 690"/>
                  <a:gd name="T13" fmla="*/ 460 h 561"/>
                </a:gdLst>
                <a:ahLst/>
                <a:cxnLst>
                  <a:cxn ang="0">
                    <a:pos x="T0" y="T1"/>
                  </a:cxn>
                  <a:cxn ang="0">
                    <a:pos x="T2" y="T3"/>
                  </a:cxn>
                  <a:cxn ang="0">
                    <a:pos x="T4" y="T5"/>
                  </a:cxn>
                  <a:cxn ang="0">
                    <a:pos x="T6" y="T7"/>
                  </a:cxn>
                  <a:cxn ang="0">
                    <a:pos x="T8" y="T9"/>
                  </a:cxn>
                  <a:cxn ang="0">
                    <a:pos x="T10" y="T11"/>
                  </a:cxn>
                  <a:cxn ang="0">
                    <a:pos x="T12" y="T13"/>
                  </a:cxn>
                </a:cxnLst>
                <a:rect l="0" t="0" r="r" b="b"/>
                <a:pathLst>
                  <a:path w="690" h="561">
                    <a:moveTo>
                      <a:pt x="0" y="460"/>
                    </a:moveTo>
                    <a:lnTo>
                      <a:pt x="345" y="561"/>
                    </a:lnTo>
                    <a:lnTo>
                      <a:pt x="690" y="460"/>
                    </a:lnTo>
                    <a:lnTo>
                      <a:pt x="690" y="0"/>
                    </a:lnTo>
                    <a:lnTo>
                      <a:pt x="345" y="103"/>
                    </a:lnTo>
                    <a:lnTo>
                      <a:pt x="0" y="0"/>
                    </a:lnTo>
                    <a:lnTo>
                      <a:pt x="0" y="4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2050" name="Picture 2" descr="Image result for chatbot png&quot;">
              <a:extLst>
                <a:ext uri="{FF2B5EF4-FFF2-40B4-BE49-F238E27FC236}">
                  <a16:creationId xmlns:a16="http://schemas.microsoft.com/office/drawing/2014/main" id="{650895CA-E400-41AB-9BA3-71DA3222074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5911" r="94089">
                          <a14:foregroundMark x1="11022" y1="26531" x2="11022" y2="26531"/>
                          <a14:foregroundMark x1="6070" y1="28776" x2="6070" y2="28776"/>
                          <a14:foregroundMark x1="69329" y1="57551" x2="69329" y2="57551"/>
                          <a14:foregroundMark x1="94089" y1="61020" x2="94089" y2="61020"/>
                          <a14:foregroundMark x1="83387" y1="64286" x2="83387" y2="64286"/>
                          <a14:foregroundMark x1="53994" y1="67959" x2="53994" y2="67959"/>
                          <a14:foregroundMark x1="34345" y1="25918" x2="34345" y2="25918"/>
                          <a14:foregroundMark x1="34824" y1="30204" x2="34824" y2="30204"/>
                          <a14:foregroundMark x1="35463" y1="34694" x2="35463" y2="34694"/>
                          <a14:foregroundMark x1="45847" y1="29796" x2="45847" y2="29796"/>
                          <a14:foregroundMark x1="80671" y1="61837" x2="80671" y2="61837"/>
                          <a14:foregroundMark x1="75879" y1="72041" x2="75879" y2="72041"/>
                          <a14:foregroundMark x1="75879" y1="72041" x2="75879" y2="72041"/>
                          <a14:foregroundMark x1="86901" y1="56327" x2="86901" y2="56327"/>
                          <a14:foregroundMark x1="73003" y1="55510" x2="73003" y2="55510"/>
                          <a14:foregroundMark x1="80351" y1="56122" x2="80351" y2="56122"/>
                          <a14:foregroundMark x1="80351" y1="56122" x2="80351" y2="56122"/>
                          <a14:foregroundMark x1="80351" y1="56122" x2="80351" y2="56122"/>
                          <a14:foregroundMark x1="80351" y1="56122" x2="80351" y2="56122"/>
                          <a14:foregroundMark x1="80351" y1="56122" x2="80351" y2="56122"/>
                          <a14:foregroundMark x1="80351" y1="61020" x2="80351" y2="61020"/>
                          <a14:foregroundMark x1="80351" y1="61020" x2="80351" y2="61020"/>
                          <a14:foregroundMark x1="80351" y1="61020" x2="80351" y2="61020"/>
                          <a14:foregroundMark x1="80351" y1="61020" x2="80351" y2="61020"/>
                          <a14:foregroundMark x1="80351" y1="61020" x2="80351" y2="61020"/>
                          <a14:foregroundMark x1="76358" y1="62041" x2="76358" y2="62041"/>
                          <a14:foregroundMark x1="76358" y1="62041" x2="76358" y2="62041"/>
                          <a14:foregroundMark x1="76358" y1="62041" x2="76358" y2="62041"/>
                          <a14:foregroundMark x1="76358" y1="62041" x2="76358" y2="62041"/>
                          <a14:foregroundMark x1="76358" y1="62041" x2="82428" y2="62449"/>
                          <a14:foregroundMark x1="89137" y1="70000" x2="89137" y2="70000"/>
                        </a14:backgroundRemoval>
                      </a14:imgEffect>
                    </a14:imgLayer>
                  </a14:imgProps>
                </a:ext>
                <a:ext uri="{28A0092B-C50C-407E-A947-70E740481C1C}">
                  <a14:useLocalDpi xmlns:a14="http://schemas.microsoft.com/office/drawing/2010/main" val="0"/>
                </a:ext>
              </a:extLst>
            </a:blip>
            <a:srcRect/>
            <a:stretch>
              <a:fillRect/>
            </a:stretch>
          </p:blipFill>
          <p:spPr bwMode="auto">
            <a:xfrm rot="20831841">
              <a:off x="7851727" y="2155065"/>
              <a:ext cx="792033" cy="6329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ustomer to agent chat png&quot;">
              <a:extLst>
                <a:ext uri="{FF2B5EF4-FFF2-40B4-BE49-F238E27FC236}">
                  <a16:creationId xmlns:a16="http://schemas.microsoft.com/office/drawing/2014/main" id="{7DF5492A-4435-4769-90F5-7EF9FC97A89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772" b="89474" l="5782" r="94558">
                          <a14:foregroundMark x1="68367" y1="78947" x2="68367" y2="78947"/>
                          <a14:foregroundMark x1="29592" y1="82456" x2="29592" y2="82456"/>
                          <a14:foregroundMark x1="28231" y1="85380" x2="28231" y2="85380"/>
                          <a14:foregroundMark x1="38435" y1="85380" x2="38435" y2="85380"/>
                          <a14:foregroundMark x1="37755" y1="83626" x2="37755" y2="83626"/>
                          <a14:foregroundMark x1="37755" y1="83626" x2="37755" y2="83626"/>
                          <a14:foregroundMark x1="40816" y1="8772" x2="40816" y2="8772"/>
                          <a14:foregroundMark x1="40816" y1="8772" x2="40816" y2="8772"/>
                          <a14:foregroundMark x1="40816" y1="8772" x2="40816" y2="8772"/>
                          <a14:foregroundMark x1="40816" y1="8772" x2="40816" y2="8772"/>
                          <a14:foregroundMark x1="40816" y1="8772" x2="40816" y2="8772"/>
                          <a14:foregroundMark x1="44218" y1="8772" x2="44218" y2="8772"/>
                          <a14:foregroundMark x1="57483" y1="9357" x2="57483" y2="9357"/>
                          <a14:foregroundMark x1="30272" y1="12281" x2="30272" y2="12281"/>
                          <a14:foregroundMark x1="41156" y1="12281" x2="41156" y2="12281"/>
                          <a14:foregroundMark x1="6122" y1="57310" x2="6122" y2="57310"/>
                          <a14:foregroundMark x1="6463" y1="50877" x2="6463" y2="50877"/>
                          <a14:foregroundMark x1="28571" y1="78947" x2="28571" y2="78947"/>
                          <a14:foregroundMark x1="27211" y1="75439" x2="27211" y2="75439"/>
                          <a14:foregroundMark x1="28231" y1="19883" x2="28231" y2="19883"/>
                          <a14:foregroundMark x1="88435" y1="70175" x2="88435" y2="70175"/>
                          <a14:foregroundMark x1="87075" y1="74269" x2="87075" y2="74269"/>
                          <a14:foregroundMark x1="94558" y1="76023" x2="94558" y2="76023"/>
                          <a14:foregroundMark x1="86054" y1="59064" x2="86054" y2="59064"/>
                          <a14:foregroundMark x1="79932" y1="86550" x2="79932" y2="86550"/>
                          <a14:foregroundMark x1="69048" y1="84795" x2="69048" y2="84795"/>
                          <a14:foregroundMark x1="59864" y1="84795" x2="59864" y2="84795"/>
                          <a14:foregroundMark x1="56463" y1="85380" x2="56463" y2="85380"/>
                          <a14:foregroundMark x1="49320" y1="85380" x2="49320" y2="85380"/>
                          <a14:foregroundMark x1="28571" y1="78947" x2="28571" y2="78947"/>
                          <a14:foregroundMark x1="28571" y1="82456" x2="28571" y2="82456"/>
                          <a14:foregroundMark x1="32653" y1="86550" x2="32653" y2="86550"/>
                          <a14:foregroundMark x1="42857" y1="88304" x2="42857" y2="88304"/>
                          <a14:foregroundMark x1="48980" y1="88304" x2="48980" y2="88304"/>
                        </a14:backgroundRemoval>
                      </a14:imgEffect>
                    </a14:imgLayer>
                  </a14:imgProps>
                </a:ext>
                <a:ext uri="{28A0092B-C50C-407E-A947-70E740481C1C}">
                  <a14:useLocalDpi xmlns:a14="http://schemas.microsoft.com/office/drawing/2010/main" val="0"/>
                </a:ext>
              </a:extLst>
            </a:blip>
            <a:srcRect/>
            <a:stretch>
              <a:fillRect/>
            </a:stretch>
          </p:blipFill>
          <p:spPr bwMode="auto">
            <a:xfrm rot="20433834">
              <a:off x="7853711" y="3631911"/>
              <a:ext cx="761461" cy="44289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Team chat png&quot;">
              <a:extLst>
                <a:ext uri="{FF2B5EF4-FFF2-40B4-BE49-F238E27FC236}">
                  <a16:creationId xmlns:a16="http://schemas.microsoft.com/office/drawing/2014/main" id="{9EFC3DFD-0422-4CAA-9C2E-B4F655B94DD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31875" y1="79141" x2="31875" y2="79141"/>
                          <a14:foregroundMark x1="58438" y1="79141" x2="58438" y2="79141"/>
                        </a14:backgroundRemoval>
                      </a14:imgEffect>
                    </a14:imgLayer>
                  </a14:imgProps>
                </a:ext>
                <a:ext uri="{28A0092B-C50C-407E-A947-70E740481C1C}">
                  <a14:useLocalDpi xmlns:a14="http://schemas.microsoft.com/office/drawing/2010/main" val="0"/>
                </a:ext>
              </a:extLst>
            </a:blip>
            <a:srcRect/>
            <a:stretch>
              <a:fillRect/>
            </a:stretch>
          </p:blipFill>
          <p:spPr bwMode="auto">
            <a:xfrm rot="20641963">
              <a:off x="7506427" y="6044989"/>
              <a:ext cx="1458684" cy="743017"/>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Freeform 19">
            <a:extLst>
              <a:ext uri="{FF2B5EF4-FFF2-40B4-BE49-F238E27FC236}">
                <a16:creationId xmlns:a16="http://schemas.microsoft.com/office/drawing/2014/main" id="{004EDFBB-D3F3-415D-896C-37018DDCB240}"/>
              </a:ext>
            </a:extLst>
          </p:cNvPr>
          <p:cNvSpPr>
            <a:spLocks noEditPoints="1"/>
          </p:cNvSpPr>
          <p:nvPr/>
        </p:nvSpPr>
        <p:spPr bwMode="auto">
          <a:xfrm>
            <a:off x="7009788" y="6113758"/>
            <a:ext cx="1559748" cy="158323"/>
          </a:xfrm>
          <a:custGeom>
            <a:avLst/>
            <a:gdLst>
              <a:gd name="T0" fmla="*/ 136 w 690"/>
              <a:gd name="T1" fmla="*/ 0 h 79"/>
              <a:gd name="T2" fmla="*/ 0 w 690"/>
              <a:gd name="T3" fmla="*/ 38 h 79"/>
              <a:gd name="T4" fmla="*/ 136 w 690"/>
              <a:gd name="T5" fmla="*/ 79 h 79"/>
              <a:gd name="T6" fmla="*/ 136 w 690"/>
              <a:gd name="T7" fmla="*/ 0 h 79"/>
              <a:gd name="T8" fmla="*/ 553 w 690"/>
              <a:gd name="T9" fmla="*/ 0 h 79"/>
              <a:gd name="T10" fmla="*/ 553 w 690"/>
              <a:gd name="T11" fmla="*/ 79 h 79"/>
              <a:gd name="T12" fmla="*/ 690 w 690"/>
              <a:gd name="T13" fmla="*/ 38 h 79"/>
              <a:gd name="T14" fmla="*/ 553 w 69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79">
                <a:moveTo>
                  <a:pt x="136" y="0"/>
                </a:moveTo>
                <a:lnTo>
                  <a:pt x="0" y="38"/>
                </a:lnTo>
                <a:lnTo>
                  <a:pt x="136" y="79"/>
                </a:lnTo>
                <a:lnTo>
                  <a:pt x="136" y="0"/>
                </a:lnTo>
                <a:close/>
                <a:moveTo>
                  <a:pt x="553" y="0"/>
                </a:moveTo>
                <a:lnTo>
                  <a:pt x="553" y="79"/>
                </a:lnTo>
                <a:lnTo>
                  <a:pt x="690" y="38"/>
                </a:lnTo>
                <a:lnTo>
                  <a:pt x="553" y="0"/>
                </a:lnTo>
                <a:close/>
              </a:path>
            </a:pathLst>
          </a:custGeom>
          <a:solidFill>
            <a:schemeClr val="tx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42">
            <a:extLst>
              <a:ext uri="{FF2B5EF4-FFF2-40B4-BE49-F238E27FC236}">
                <a16:creationId xmlns:a16="http://schemas.microsoft.com/office/drawing/2014/main" id="{64B8D877-C493-4B63-93F9-850386072504}"/>
              </a:ext>
            </a:extLst>
          </p:cNvPr>
          <p:cNvSpPr>
            <a:spLocks/>
          </p:cNvSpPr>
          <p:nvPr/>
        </p:nvSpPr>
        <p:spPr bwMode="auto">
          <a:xfrm>
            <a:off x="7009788" y="4867219"/>
            <a:ext cx="1559748" cy="1122286"/>
          </a:xfrm>
          <a:custGeom>
            <a:avLst/>
            <a:gdLst>
              <a:gd name="T0" fmla="*/ 0 w 690"/>
              <a:gd name="T1" fmla="*/ 459 h 560"/>
              <a:gd name="T2" fmla="*/ 345 w 690"/>
              <a:gd name="T3" fmla="*/ 560 h 560"/>
              <a:gd name="T4" fmla="*/ 690 w 690"/>
              <a:gd name="T5" fmla="*/ 459 h 560"/>
              <a:gd name="T6" fmla="*/ 690 w 690"/>
              <a:gd name="T7" fmla="*/ 0 h 560"/>
              <a:gd name="T8" fmla="*/ 345 w 690"/>
              <a:gd name="T9" fmla="*/ 102 h 560"/>
              <a:gd name="T10" fmla="*/ 0 w 690"/>
              <a:gd name="T11" fmla="*/ 0 h 560"/>
              <a:gd name="T12" fmla="*/ 0 w 690"/>
              <a:gd name="T13" fmla="*/ 459 h 560"/>
            </a:gdLst>
            <a:ahLst/>
            <a:cxnLst>
              <a:cxn ang="0">
                <a:pos x="T0" y="T1"/>
              </a:cxn>
              <a:cxn ang="0">
                <a:pos x="T2" y="T3"/>
              </a:cxn>
              <a:cxn ang="0">
                <a:pos x="T4" y="T5"/>
              </a:cxn>
              <a:cxn ang="0">
                <a:pos x="T6" y="T7"/>
              </a:cxn>
              <a:cxn ang="0">
                <a:pos x="T8" y="T9"/>
              </a:cxn>
              <a:cxn ang="0">
                <a:pos x="T10" y="T11"/>
              </a:cxn>
              <a:cxn ang="0">
                <a:pos x="T12" y="T13"/>
              </a:cxn>
            </a:cxnLst>
            <a:rect l="0" t="0" r="r" b="b"/>
            <a:pathLst>
              <a:path w="690" h="560">
                <a:moveTo>
                  <a:pt x="0" y="459"/>
                </a:moveTo>
                <a:lnTo>
                  <a:pt x="345" y="560"/>
                </a:lnTo>
                <a:lnTo>
                  <a:pt x="690" y="459"/>
                </a:lnTo>
                <a:lnTo>
                  <a:pt x="690" y="0"/>
                </a:lnTo>
                <a:lnTo>
                  <a:pt x="345" y="102"/>
                </a:lnTo>
                <a:lnTo>
                  <a:pt x="0" y="0"/>
                </a:lnTo>
                <a:lnTo>
                  <a:pt x="0" y="4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43">
            <a:extLst>
              <a:ext uri="{FF2B5EF4-FFF2-40B4-BE49-F238E27FC236}">
                <a16:creationId xmlns:a16="http://schemas.microsoft.com/office/drawing/2014/main" id="{1F675A1C-E9EE-4439-B62D-FE9086EC9996}"/>
              </a:ext>
            </a:extLst>
          </p:cNvPr>
          <p:cNvSpPr>
            <a:spLocks/>
          </p:cNvSpPr>
          <p:nvPr/>
        </p:nvSpPr>
        <p:spPr bwMode="auto">
          <a:xfrm>
            <a:off x="6981652" y="4867219"/>
            <a:ext cx="779875" cy="1122286"/>
          </a:xfrm>
          <a:custGeom>
            <a:avLst/>
            <a:gdLst>
              <a:gd name="T0" fmla="*/ 0 w 345"/>
              <a:gd name="T1" fmla="*/ 0 h 560"/>
              <a:gd name="T2" fmla="*/ 0 w 345"/>
              <a:gd name="T3" fmla="*/ 459 h 560"/>
              <a:gd name="T4" fmla="*/ 345 w 345"/>
              <a:gd name="T5" fmla="*/ 560 h 560"/>
              <a:gd name="T6" fmla="*/ 345 w 345"/>
              <a:gd name="T7" fmla="*/ 102 h 560"/>
              <a:gd name="T8" fmla="*/ 136 w 345"/>
              <a:gd name="T9" fmla="*/ 40 h 560"/>
              <a:gd name="T10" fmla="*/ 0 w 345"/>
              <a:gd name="T11" fmla="*/ 0 h 560"/>
            </a:gdLst>
            <a:ahLst/>
            <a:cxnLst>
              <a:cxn ang="0">
                <a:pos x="T0" y="T1"/>
              </a:cxn>
              <a:cxn ang="0">
                <a:pos x="T2" y="T3"/>
              </a:cxn>
              <a:cxn ang="0">
                <a:pos x="T4" y="T5"/>
              </a:cxn>
              <a:cxn ang="0">
                <a:pos x="T6" y="T7"/>
              </a:cxn>
              <a:cxn ang="0">
                <a:pos x="T8" y="T9"/>
              </a:cxn>
              <a:cxn ang="0">
                <a:pos x="T10" y="T11"/>
              </a:cxn>
            </a:cxnLst>
            <a:rect l="0" t="0" r="r" b="b"/>
            <a:pathLst>
              <a:path w="345" h="560">
                <a:moveTo>
                  <a:pt x="0" y="0"/>
                </a:moveTo>
                <a:lnTo>
                  <a:pt x="0" y="459"/>
                </a:lnTo>
                <a:lnTo>
                  <a:pt x="345" y="560"/>
                </a:lnTo>
                <a:lnTo>
                  <a:pt x="345" y="102"/>
                </a:lnTo>
                <a:lnTo>
                  <a:pt x="136" y="40"/>
                </a:lnTo>
                <a:lnTo>
                  <a:pt x="0" y="0"/>
                </a:lnTo>
                <a:close/>
              </a:path>
            </a:pathLst>
          </a:custGeom>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t" anchorCtr="0" compatLnSpc="1">
            <a:prstTxWarp prst="textNoShape">
              <a:avLst/>
            </a:prstTxWarp>
          </a:bodyPr>
          <a:lstStyle/>
          <a:p>
            <a:pPr marL="58738"/>
            <a:endParaRPr lang="en-US" b="1" spc="-300">
              <a:solidFill>
                <a:schemeClr val="bg1"/>
              </a:solidFill>
              <a:latin typeface="Arial" panose="020B0604020202020204" pitchFamily="34" charset="0"/>
              <a:cs typeface="Arial" panose="020B0604020202020204" pitchFamily="34" charset="0"/>
            </a:endParaRPr>
          </a:p>
          <a:p>
            <a:pPr marL="58738"/>
            <a:r>
              <a:rPr lang="en-US" sz="3600" b="1" spc="-300">
                <a:solidFill>
                  <a:schemeClr val="bg1"/>
                </a:solidFill>
                <a:latin typeface="Arial" panose="020B0604020202020204" pitchFamily="34" charset="0"/>
                <a:cs typeface="Arial" panose="020B0604020202020204" pitchFamily="34" charset="0"/>
              </a:rPr>
              <a:t>04</a:t>
            </a:r>
          </a:p>
        </p:txBody>
      </p:sp>
      <p:sp>
        <p:nvSpPr>
          <p:cNvPr id="53" name="Rectangle 52">
            <a:extLst>
              <a:ext uri="{FF2B5EF4-FFF2-40B4-BE49-F238E27FC236}">
                <a16:creationId xmlns:a16="http://schemas.microsoft.com/office/drawing/2014/main" id="{3AC0590D-9A1E-4377-880F-821C98D8A47E}"/>
              </a:ext>
            </a:extLst>
          </p:cNvPr>
          <p:cNvSpPr/>
          <p:nvPr/>
        </p:nvSpPr>
        <p:spPr>
          <a:xfrm>
            <a:off x="8792363" y="3715270"/>
            <a:ext cx="3324726" cy="400110"/>
          </a:xfrm>
          <a:prstGeom prst="rect">
            <a:avLst/>
          </a:prstGeom>
        </p:spPr>
        <p:txBody>
          <a:bodyPr wrap="square">
            <a:spAutoFit/>
          </a:bodyPr>
          <a:lstStyle/>
          <a:p>
            <a:r>
              <a:rPr lang="en-US" sz="2000" b="1">
                <a:solidFill>
                  <a:schemeClr val="bg1"/>
                </a:solidFill>
              </a:rPr>
              <a:t>What’s App Integration</a:t>
            </a:r>
          </a:p>
        </p:txBody>
      </p:sp>
      <p:pic>
        <p:nvPicPr>
          <p:cNvPr id="1026" name="Picture 2" descr="Image result for whatsapp icon">
            <a:extLst>
              <a:ext uri="{FF2B5EF4-FFF2-40B4-BE49-F238E27FC236}">
                <a16:creationId xmlns:a16="http://schemas.microsoft.com/office/drawing/2014/main" id="{8DB5B6AB-95A6-4030-A291-C9EB5F88D0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1552" y="3809294"/>
            <a:ext cx="592987" cy="59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664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41" name="Rectangle 240">
            <a:extLst>
              <a:ext uri="{FF2B5EF4-FFF2-40B4-BE49-F238E27FC236}">
                <a16:creationId xmlns:a16="http://schemas.microsoft.com/office/drawing/2014/main" id="{C6656A1E-CE21-444D-82BB-C7471DDCF372}"/>
              </a:ext>
            </a:extLst>
          </p:cNvPr>
          <p:cNvSpPr/>
          <p:nvPr/>
        </p:nvSpPr>
        <p:spPr>
          <a:xfrm>
            <a:off x="309490" y="181018"/>
            <a:ext cx="12093526" cy="923330"/>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Deployment Dependencies</a:t>
            </a:r>
            <a:endParaRPr lang="en-US" sz="5400" spc="-300">
              <a:ln w="19050">
                <a:noFill/>
              </a:ln>
              <a:solidFill>
                <a:schemeClr val="bg1">
                  <a:alpha val="50000"/>
                </a:schemeClr>
              </a:solidFill>
            </a:endParaRPr>
          </a:p>
        </p:txBody>
      </p:sp>
      <p:graphicFrame>
        <p:nvGraphicFramePr>
          <p:cNvPr id="2" name="Table 1">
            <a:extLst>
              <a:ext uri="{FF2B5EF4-FFF2-40B4-BE49-F238E27FC236}">
                <a16:creationId xmlns:a16="http://schemas.microsoft.com/office/drawing/2014/main" id="{7DD240DB-AAA8-4B8B-A2B3-C5D770874540}"/>
              </a:ext>
            </a:extLst>
          </p:cNvPr>
          <p:cNvGraphicFramePr>
            <a:graphicFrameLocks noGrp="1"/>
          </p:cNvGraphicFramePr>
          <p:nvPr>
            <p:extLst>
              <p:ext uri="{D42A27DB-BD31-4B8C-83A1-F6EECF244321}">
                <p14:modId xmlns:p14="http://schemas.microsoft.com/office/powerpoint/2010/main" val="3776732267"/>
              </p:ext>
            </p:extLst>
          </p:nvPr>
        </p:nvGraphicFramePr>
        <p:xfrm>
          <a:off x="309490" y="1104348"/>
          <a:ext cx="11573018" cy="5572633"/>
        </p:xfrm>
        <a:graphic>
          <a:graphicData uri="http://schemas.openxmlformats.org/drawingml/2006/table">
            <a:tbl>
              <a:tblPr firstRow="1" firstCol="1" bandRow="1">
                <a:tableStyleId>{5C22544A-7EE6-4342-B048-85BDC9FD1C3A}</a:tableStyleId>
              </a:tblPr>
              <a:tblGrid>
                <a:gridCol w="2424822">
                  <a:extLst>
                    <a:ext uri="{9D8B030D-6E8A-4147-A177-3AD203B41FA5}">
                      <a16:colId xmlns:a16="http://schemas.microsoft.com/office/drawing/2014/main" val="893215819"/>
                    </a:ext>
                  </a:extLst>
                </a:gridCol>
                <a:gridCol w="3813586">
                  <a:extLst>
                    <a:ext uri="{9D8B030D-6E8A-4147-A177-3AD203B41FA5}">
                      <a16:colId xmlns:a16="http://schemas.microsoft.com/office/drawing/2014/main" val="3018879882"/>
                    </a:ext>
                  </a:extLst>
                </a:gridCol>
                <a:gridCol w="2821612">
                  <a:extLst>
                    <a:ext uri="{9D8B030D-6E8A-4147-A177-3AD203B41FA5}">
                      <a16:colId xmlns:a16="http://schemas.microsoft.com/office/drawing/2014/main" val="2025021215"/>
                    </a:ext>
                  </a:extLst>
                </a:gridCol>
                <a:gridCol w="2512998">
                  <a:extLst>
                    <a:ext uri="{9D8B030D-6E8A-4147-A177-3AD203B41FA5}">
                      <a16:colId xmlns:a16="http://schemas.microsoft.com/office/drawing/2014/main" val="2467388828"/>
                    </a:ext>
                  </a:extLst>
                </a:gridCol>
              </a:tblGrid>
              <a:tr h="308904">
                <a:tc>
                  <a:txBody>
                    <a:bodyPr/>
                    <a:lstStyle/>
                    <a:p>
                      <a:pPr marL="0" marR="0" algn="ctr">
                        <a:spcBef>
                          <a:spcPts val="0"/>
                        </a:spcBef>
                        <a:spcAft>
                          <a:spcPts val="0"/>
                        </a:spcAft>
                      </a:pPr>
                      <a:r>
                        <a:rPr lang="en-US" sz="1400">
                          <a:effectLst/>
                        </a:rPr>
                        <a:t>Scope</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Prerequisites</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UAT</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Go Live</a:t>
                      </a:r>
                      <a:endParaRPr lang="en-US" sz="14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149002009"/>
                  </a:ext>
                </a:extLst>
              </a:tr>
              <a:tr h="1087343">
                <a:tc>
                  <a:txBody>
                    <a:bodyPr/>
                    <a:lstStyle/>
                    <a:p>
                      <a:pPr marL="0" marR="0" algn="ctr">
                        <a:spcBef>
                          <a:spcPts val="0"/>
                        </a:spcBef>
                        <a:spcAft>
                          <a:spcPts val="0"/>
                        </a:spcAft>
                      </a:pPr>
                      <a:r>
                        <a:rPr lang="en-US" sz="1400">
                          <a:effectLst/>
                        </a:rPr>
                        <a:t>Multilingual FAQ Bot</a:t>
                      </a:r>
                      <a:br>
                        <a:rPr lang="en-US" sz="1400">
                          <a:effectLst/>
                        </a:rPr>
                      </a:br>
                      <a:r>
                        <a:rPr lang="en-US" sz="1400">
                          <a:effectLst/>
                        </a:rPr>
                        <a:t>Up to 50 intents/FAQ configuration </a:t>
                      </a:r>
                      <a:endParaRPr lang="en-US" sz="14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rPr>
                        <a:t>No integration </a:t>
                      </a:r>
                      <a:br>
                        <a:rPr lang="en-US" sz="1400">
                          <a:effectLst/>
                        </a:rPr>
                      </a:br>
                      <a:r>
                        <a:rPr lang="en-US" sz="1400">
                          <a:effectLst/>
                        </a:rPr>
                        <a:t>InfoSec Approvals</a:t>
                      </a:r>
                      <a:br>
                        <a:rPr lang="en-US" sz="1400">
                          <a:effectLst/>
                        </a:rPr>
                      </a:br>
                      <a:r>
                        <a:rPr lang="en-US" sz="1400">
                          <a:effectLst/>
                        </a:rPr>
                        <a:t>Intents/FAQ availability</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1 week</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Post UAT 2 days,</a:t>
                      </a:r>
                    </a:p>
                    <a:p>
                      <a:pPr marL="0" marR="0" algn="ctr">
                        <a:spcBef>
                          <a:spcPts val="0"/>
                        </a:spcBef>
                        <a:spcAft>
                          <a:spcPts val="0"/>
                        </a:spcAft>
                      </a:pPr>
                      <a:r>
                        <a:rPr lang="en-US" sz="1400">
                          <a:effectLst/>
                        </a:rPr>
                        <a:t>ECR required for CNX shared infra deployment</a:t>
                      </a:r>
                      <a:endParaRPr lang="en-US" sz="14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439029776"/>
                  </a:ext>
                </a:extLst>
              </a:tr>
              <a:tr h="1853426">
                <a:tc>
                  <a:txBody>
                    <a:bodyPr/>
                    <a:lstStyle/>
                    <a:p>
                      <a:pPr marL="0" marR="0" algn="ctr">
                        <a:spcBef>
                          <a:spcPts val="0"/>
                        </a:spcBef>
                        <a:spcAft>
                          <a:spcPts val="0"/>
                        </a:spcAft>
                      </a:pPr>
                      <a:r>
                        <a:rPr lang="en-US" sz="1400">
                          <a:effectLst/>
                        </a:rPr>
                        <a:t>Voicebot</a:t>
                      </a:r>
                    </a:p>
                    <a:p>
                      <a:pPr marL="0" marR="0" algn="ctr">
                        <a:spcBef>
                          <a:spcPts val="0"/>
                        </a:spcBef>
                        <a:spcAft>
                          <a:spcPts val="0"/>
                        </a:spcAft>
                      </a:pPr>
                      <a:r>
                        <a:rPr lang="en-US" sz="1400">
                          <a:effectLst/>
                        </a:rPr>
                        <a:t>Up to 50 intents/FAQ configuration</a:t>
                      </a:r>
                      <a:endParaRPr lang="en-US" sz="14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rPr>
                        <a:t>Support from IVR team to configure IVR on Avaya</a:t>
                      </a:r>
                      <a:br>
                        <a:rPr lang="en-US" sz="1400">
                          <a:effectLst/>
                        </a:rPr>
                      </a:br>
                      <a:r>
                        <a:rPr lang="en-US" sz="1400">
                          <a:effectLst/>
                        </a:rPr>
                        <a:t>Support from voice team to provide PSTN number for voice bot</a:t>
                      </a:r>
                      <a:br>
                        <a:rPr lang="en-US" sz="1400">
                          <a:effectLst/>
                        </a:rPr>
                      </a:br>
                      <a:r>
                        <a:rPr lang="en-US" sz="1400">
                          <a:effectLst/>
                        </a:rPr>
                        <a:t>InfoSec Approvals</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1 Week for Configuration of Bot Logic , Additional time for IVR application integration and telephony infra needs to be added</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Post UAT 2 days,</a:t>
                      </a:r>
                    </a:p>
                    <a:p>
                      <a:pPr marL="0" marR="0" algn="ctr">
                        <a:spcBef>
                          <a:spcPts val="0"/>
                        </a:spcBef>
                        <a:spcAft>
                          <a:spcPts val="0"/>
                        </a:spcAft>
                      </a:pPr>
                      <a:r>
                        <a:rPr lang="en-US" sz="1400">
                          <a:effectLst/>
                        </a:rPr>
                        <a:t>ECR required for CNX shared infra deployment </a:t>
                      </a:r>
                      <a:endParaRPr lang="en-US" sz="14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312316492"/>
                  </a:ext>
                </a:extLst>
              </a:tr>
              <a:tr h="1235617">
                <a:tc>
                  <a:txBody>
                    <a:bodyPr/>
                    <a:lstStyle/>
                    <a:p>
                      <a:pPr marL="0" marR="0" algn="ctr">
                        <a:spcBef>
                          <a:spcPts val="0"/>
                        </a:spcBef>
                        <a:spcAft>
                          <a:spcPts val="0"/>
                        </a:spcAft>
                      </a:pPr>
                      <a:r>
                        <a:rPr lang="en-US" sz="1400">
                          <a:effectLst/>
                        </a:rPr>
                        <a:t>WhatsApp integration</a:t>
                      </a:r>
                      <a:br>
                        <a:rPr lang="en-US" sz="1400">
                          <a:effectLst/>
                        </a:rPr>
                      </a:br>
                      <a:r>
                        <a:rPr lang="en-US" sz="1400">
                          <a:effectLst/>
                        </a:rPr>
                        <a:t>Up to 50 intents/FAQ configuration </a:t>
                      </a:r>
                      <a:endParaRPr lang="en-US" sz="14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rPr>
                        <a:t>WhatsApp Business account/number to be provided by client</a:t>
                      </a:r>
                      <a:br>
                        <a:rPr lang="en-US" sz="1400">
                          <a:effectLst/>
                        </a:rPr>
                      </a:br>
                      <a:r>
                        <a:rPr lang="en-US" sz="1400">
                          <a:effectLst/>
                        </a:rPr>
                        <a:t>InfoSec Approvals</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1 Week</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Post UAT 2 days,</a:t>
                      </a:r>
                    </a:p>
                    <a:p>
                      <a:pPr marL="0" marR="0" algn="ctr">
                        <a:spcBef>
                          <a:spcPts val="0"/>
                        </a:spcBef>
                        <a:spcAft>
                          <a:spcPts val="0"/>
                        </a:spcAft>
                      </a:pPr>
                      <a:r>
                        <a:rPr lang="en-US" sz="1400">
                          <a:effectLst/>
                        </a:rPr>
                        <a:t>ECR required for CNX shared infra deployment </a:t>
                      </a:r>
                      <a:endParaRPr lang="en-US" sz="14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994786010"/>
                  </a:ext>
                </a:extLst>
              </a:tr>
              <a:tr h="1087343">
                <a:tc>
                  <a:txBody>
                    <a:bodyPr/>
                    <a:lstStyle/>
                    <a:p>
                      <a:pPr marL="0" marR="0" algn="ctr">
                        <a:spcBef>
                          <a:spcPts val="0"/>
                        </a:spcBef>
                        <a:spcAft>
                          <a:spcPts val="0"/>
                        </a:spcAft>
                      </a:pPr>
                      <a:r>
                        <a:rPr lang="en-US" sz="1400">
                          <a:effectLst/>
                        </a:rPr>
                        <a:t>SMS integration</a:t>
                      </a:r>
                      <a:endParaRPr lang="en-US" sz="14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rPr>
                        <a:t>SMS API availability</a:t>
                      </a:r>
                      <a:br>
                        <a:rPr lang="en-US" sz="1400">
                          <a:effectLst/>
                        </a:rPr>
                      </a:br>
                      <a:r>
                        <a:rPr lang="en-US" sz="1400">
                          <a:effectLst/>
                        </a:rPr>
                        <a:t>InfoSec Approvals</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1 Week</a:t>
                      </a:r>
                      <a:endParaRPr lang="en-US" sz="14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ctr">
                        <a:spcBef>
                          <a:spcPts val="0"/>
                        </a:spcBef>
                        <a:spcAft>
                          <a:spcPts val="0"/>
                        </a:spcAft>
                      </a:pPr>
                      <a:r>
                        <a:rPr lang="en-US" sz="1400">
                          <a:effectLst/>
                        </a:rPr>
                        <a:t>Post UAT 2 days,</a:t>
                      </a:r>
                    </a:p>
                    <a:p>
                      <a:pPr marL="0" marR="0" algn="ctr">
                        <a:spcBef>
                          <a:spcPts val="0"/>
                        </a:spcBef>
                        <a:spcAft>
                          <a:spcPts val="0"/>
                        </a:spcAft>
                      </a:pPr>
                      <a:r>
                        <a:rPr lang="en-US" sz="1400">
                          <a:effectLst/>
                        </a:rPr>
                        <a:t>ECR required for CNX shared infra deployment </a:t>
                      </a:r>
                      <a:endParaRPr lang="en-US" sz="14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416581499"/>
                  </a:ext>
                </a:extLst>
              </a:tr>
            </a:tbl>
          </a:graphicData>
        </a:graphic>
      </p:graphicFrame>
    </p:spTree>
    <p:extLst>
      <p:ext uri="{BB962C8B-B14F-4D97-AF65-F5344CB8AC3E}">
        <p14:creationId xmlns:p14="http://schemas.microsoft.com/office/powerpoint/2010/main" val="270643064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14" name="Rectangle 313">
            <a:extLst>
              <a:ext uri="{FF2B5EF4-FFF2-40B4-BE49-F238E27FC236}">
                <a16:creationId xmlns:a16="http://schemas.microsoft.com/office/drawing/2014/main" id="{B9F698AA-47F4-4A70-A784-7192A42278D6}"/>
              </a:ext>
            </a:extLst>
          </p:cNvPr>
          <p:cNvSpPr/>
          <p:nvPr/>
        </p:nvSpPr>
        <p:spPr>
          <a:xfrm>
            <a:off x="287532" y="134048"/>
            <a:ext cx="11369700" cy="923330"/>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Multilingual FAQ Bot : Dependencies</a:t>
            </a:r>
            <a:endParaRPr lang="en-US" sz="5400" spc="-300">
              <a:ln w="19050">
                <a:noFill/>
              </a:ln>
              <a:solidFill>
                <a:schemeClr val="bg1">
                  <a:alpha val="50000"/>
                </a:schemeClr>
              </a:solidFill>
            </a:endParaRPr>
          </a:p>
        </p:txBody>
      </p:sp>
      <p:grpSp>
        <p:nvGrpSpPr>
          <p:cNvPr id="5" name="Group 4">
            <a:extLst>
              <a:ext uri="{FF2B5EF4-FFF2-40B4-BE49-F238E27FC236}">
                <a16:creationId xmlns:a16="http://schemas.microsoft.com/office/drawing/2014/main" id="{9DF88FEB-939D-4763-8186-0204080D5395}"/>
              </a:ext>
            </a:extLst>
          </p:cNvPr>
          <p:cNvGrpSpPr/>
          <p:nvPr/>
        </p:nvGrpSpPr>
        <p:grpSpPr>
          <a:xfrm>
            <a:off x="224765" y="1372878"/>
            <a:ext cx="11696837" cy="4842391"/>
            <a:chOff x="-504172" y="1364776"/>
            <a:chExt cx="12125285" cy="4909650"/>
          </a:xfrm>
        </p:grpSpPr>
        <p:sp>
          <p:nvSpPr>
            <p:cNvPr id="6" name="TextBox 5">
              <a:extLst>
                <a:ext uri="{FF2B5EF4-FFF2-40B4-BE49-F238E27FC236}">
                  <a16:creationId xmlns:a16="http://schemas.microsoft.com/office/drawing/2014/main" id="{FA876904-4354-43E8-BCEF-E65689817B18}"/>
                </a:ext>
              </a:extLst>
            </p:cNvPr>
            <p:cNvSpPr txBox="1"/>
            <p:nvPr/>
          </p:nvSpPr>
          <p:spPr>
            <a:xfrm>
              <a:off x="5459532" y="1479146"/>
              <a:ext cx="5887527" cy="296449"/>
            </a:xfrm>
            <a:prstGeom prst="rect">
              <a:avLst/>
            </a:prstGeom>
            <a:noFill/>
          </p:spPr>
          <p:txBody>
            <a:bodyPr wrap="square" rtlCol="0" anchor="ctr">
              <a:spAutoFit/>
            </a:bodyPr>
            <a:lstStyle/>
            <a:p>
              <a:pPr lvl="0">
                <a:defRPr/>
              </a:pPr>
              <a:r>
                <a:rPr lang="en-US" sz="1300" kern="0">
                  <a:solidFill>
                    <a:schemeClr val="tx1">
                      <a:lumMod val="75000"/>
                      <a:lumOff val="25000"/>
                    </a:schemeClr>
                  </a:solidFill>
                  <a:latin typeface="Arial" panose="020B0604020202020204" pitchFamily="34" charset="0"/>
                  <a:cs typeface="Arial" panose="020B0604020202020204" pitchFamily="34" charset="0"/>
                </a:rPr>
                <a:t>- Up to 50 intents/FAQ configuration &amp; delivery for UAT in a week</a:t>
              </a:r>
            </a:p>
          </p:txBody>
        </p:sp>
        <p:sp>
          <p:nvSpPr>
            <p:cNvPr id="7" name="TextBox 6">
              <a:extLst>
                <a:ext uri="{FF2B5EF4-FFF2-40B4-BE49-F238E27FC236}">
                  <a16:creationId xmlns:a16="http://schemas.microsoft.com/office/drawing/2014/main" id="{D683C5BE-D213-405C-B783-11A1FBF10C69}"/>
                </a:ext>
              </a:extLst>
            </p:cNvPr>
            <p:cNvSpPr txBox="1"/>
            <p:nvPr/>
          </p:nvSpPr>
          <p:spPr>
            <a:xfrm>
              <a:off x="5973300" y="2186450"/>
              <a:ext cx="5373760" cy="296449"/>
            </a:xfrm>
            <a:prstGeom prst="rect">
              <a:avLst/>
            </a:prstGeom>
            <a:noFill/>
          </p:spPr>
          <p:txBody>
            <a:bodyPr wrap="square" rtlCol="0" anchor="ctr">
              <a:spAutoFit/>
            </a:bodyPr>
            <a:lstStyle/>
            <a:p>
              <a:pPr lvl="0">
                <a:defRPr/>
              </a:pPr>
              <a:r>
                <a:rPr lang="en-US" sz="1300" kern="0">
                  <a:solidFill>
                    <a:schemeClr val="tx1">
                      <a:lumMod val="75000"/>
                      <a:lumOff val="25000"/>
                    </a:schemeClr>
                  </a:solidFill>
                  <a:latin typeface="Arial" panose="020B0604020202020204" pitchFamily="34" charset="0"/>
                  <a:cs typeface="Arial" panose="020B0604020202020204" pitchFamily="34" charset="0"/>
                </a:rPr>
                <a:t>- No integration to any client systems considered in scope</a:t>
              </a:r>
            </a:p>
          </p:txBody>
        </p:sp>
        <p:sp>
          <p:nvSpPr>
            <p:cNvPr id="8" name="TextBox 7">
              <a:extLst>
                <a:ext uri="{FF2B5EF4-FFF2-40B4-BE49-F238E27FC236}">
                  <a16:creationId xmlns:a16="http://schemas.microsoft.com/office/drawing/2014/main" id="{860F186C-AB0C-4D86-82CB-969C2BEC2379}"/>
                </a:ext>
              </a:extLst>
            </p:cNvPr>
            <p:cNvSpPr txBox="1"/>
            <p:nvPr/>
          </p:nvSpPr>
          <p:spPr>
            <a:xfrm>
              <a:off x="6548195" y="2779599"/>
              <a:ext cx="5072918" cy="499283"/>
            </a:xfrm>
            <a:prstGeom prst="rect">
              <a:avLst/>
            </a:prstGeom>
            <a:noFill/>
          </p:spPr>
          <p:txBody>
            <a:bodyPr wrap="square" rtlCol="0" anchor="ctr">
              <a:spAutoFit/>
            </a:bodyPr>
            <a:lstStyle/>
            <a:p>
              <a:pPr lvl="0">
                <a:defRPr/>
              </a:pPr>
              <a:r>
                <a:rPr lang="en-US" sz="1300" kern="0">
                  <a:solidFill>
                    <a:schemeClr val="tx1">
                      <a:lumMod val="75000"/>
                      <a:lumOff val="25000"/>
                    </a:schemeClr>
                  </a:solidFill>
                  <a:latin typeface="Arial" panose="020B0604020202020204" pitchFamily="34" charset="0"/>
                  <a:cs typeface="Arial" panose="020B0604020202020204" pitchFamily="34" charset="0"/>
                </a:rPr>
                <a:t>- Available on web based text chat widget Integrateable on any website using 10 lines on JavaScript code provided by us</a:t>
              </a:r>
            </a:p>
          </p:txBody>
        </p:sp>
        <p:sp>
          <p:nvSpPr>
            <p:cNvPr id="9" name="TextBox 8">
              <a:extLst>
                <a:ext uri="{FF2B5EF4-FFF2-40B4-BE49-F238E27FC236}">
                  <a16:creationId xmlns:a16="http://schemas.microsoft.com/office/drawing/2014/main" id="{E3706CC2-B18E-4B7B-8EB1-B7A09FCC38A1}"/>
                </a:ext>
              </a:extLst>
            </p:cNvPr>
            <p:cNvSpPr txBox="1"/>
            <p:nvPr/>
          </p:nvSpPr>
          <p:spPr>
            <a:xfrm>
              <a:off x="6768649" y="3660861"/>
              <a:ext cx="4578411" cy="296449"/>
            </a:xfrm>
            <a:prstGeom prst="rect">
              <a:avLst/>
            </a:prstGeom>
            <a:noFill/>
          </p:spPr>
          <p:txBody>
            <a:bodyPr wrap="square" rtlCol="0" anchor="ctr">
              <a:spAutoFit/>
            </a:bodyPr>
            <a:lstStyle/>
            <a:p>
              <a:pPr lvl="0">
                <a:defRPr/>
              </a:pPr>
              <a:r>
                <a:rPr lang="fr-FR" sz="1300" kern="0">
                  <a:solidFill>
                    <a:schemeClr val="tx1">
                      <a:lumMod val="75000"/>
                      <a:lumOff val="25000"/>
                    </a:schemeClr>
                  </a:solidFill>
                  <a:latin typeface="Arial" panose="020B0604020202020204" pitchFamily="34" charset="0"/>
                  <a:cs typeface="Arial" panose="020B0604020202020204" pitchFamily="34" charset="0"/>
                </a:rPr>
                <a:t>- </a:t>
              </a:r>
              <a:r>
                <a:rPr lang="fr-FR" sz="1300" kern="0" err="1">
                  <a:solidFill>
                    <a:schemeClr val="tx1">
                      <a:lumMod val="75000"/>
                      <a:lumOff val="25000"/>
                    </a:schemeClr>
                  </a:solidFill>
                  <a:latin typeface="Arial" panose="020B0604020202020204" pitchFamily="34" charset="0"/>
                  <a:cs typeface="Arial" panose="020B0604020202020204" pitchFamily="34" charset="0"/>
                </a:rPr>
                <a:t>Available</a:t>
              </a:r>
              <a:r>
                <a:rPr lang="fr-FR" sz="1300" kern="0">
                  <a:solidFill>
                    <a:schemeClr val="tx1">
                      <a:lumMod val="75000"/>
                      <a:lumOff val="25000"/>
                    </a:schemeClr>
                  </a:solidFill>
                  <a:latin typeface="Arial" panose="020B0604020202020204" pitchFamily="34" charset="0"/>
                  <a:cs typeface="Arial" panose="020B0604020202020204" pitchFamily="34" charset="0"/>
                </a:rPr>
                <a:t> on PSTN </a:t>
              </a:r>
              <a:r>
                <a:rPr lang="fr-FR" sz="1300" kern="0" err="1">
                  <a:solidFill>
                    <a:schemeClr val="tx1">
                      <a:lumMod val="75000"/>
                      <a:lumOff val="25000"/>
                    </a:schemeClr>
                  </a:solidFill>
                  <a:latin typeface="Arial" panose="020B0604020202020204" pitchFamily="34" charset="0"/>
                  <a:cs typeface="Arial" panose="020B0604020202020204" pitchFamily="34" charset="0"/>
                </a:rPr>
                <a:t>voice</a:t>
              </a:r>
              <a:r>
                <a:rPr lang="fr-FR" sz="1300" kern="0">
                  <a:solidFill>
                    <a:schemeClr val="tx1">
                      <a:lumMod val="75000"/>
                      <a:lumOff val="25000"/>
                    </a:schemeClr>
                  </a:solidFill>
                  <a:latin typeface="Arial" panose="020B0604020202020204" pitchFamily="34" charset="0"/>
                  <a:cs typeface="Arial" panose="020B0604020202020204" pitchFamily="34" charset="0"/>
                </a:rPr>
                <a:t> </a:t>
              </a:r>
              <a:r>
                <a:rPr lang="fr-FR" sz="1300" kern="0" err="1">
                  <a:solidFill>
                    <a:schemeClr val="tx1">
                      <a:lumMod val="75000"/>
                      <a:lumOff val="25000"/>
                    </a:schemeClr>
                  </a:solidFill>
                  <a:latin typeface="Arial" panose="020B0604020202020204" pitchFamily="34" charset="0"/>
                  <a:cs typeface="Arial" panose="020B0604020202020204" pitchFamily="34" charset="0"/>
                </a:rPr>
                <a:t>channel</a:t>
              </a:r>
              <a:endParaRPr lang="en-US" sz="1300" kern="0">
                <a:solidFill>
                  <a:schemeClr val="tx1">
                    <a:lumMod val="75000"/>
                    <a:lumOff val="2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12F67CF-D099-4A9F-ACF3-D50A0C0930D2}"/>
                </a:ext>
              </a:extLst>
            </p:cNvPr>
            <p:cNvSpPr txBox="1"/>
            <p:nvPr/>
          </p:nvSpPr>
          <p:spPr>
            <a:xfrm>
              <a:off x="6548195" y="4387236"/>
              <a:ext cx="4908891" cy="296449"/>
            </a:xfrm>
            <a:prstGeom prst="rect">
              <a:avLst/>
            </a:prstGeom>
            <a:noFill/>
          </p:spPr>
          <p:txBody>
            <a:bodyPr wrap="square" rtlCol="0" anchor="ctr">
              <a:spAutoFit/>
            </a:bodyPr>
            <a:lstStyle/>
            <a:p>
              <a:pPr lvl="0">
                <a:defRPr/>
              </a:pPr>
              <a:r>
                <a:rPr lang="en-US" sz="1300" kern="0">
                  <a:solidFill>
                    <a:schemeClr val="tx1">
                      <a:lumMod val="75000"/>
                      <a:lumOff val="25000"/>
                    </a:schemeClr>
                  </a:solidFill>
                  <a:latin typeface="Arial" panose="020B0604020202020204" pitchFamily="34" charset="0"/>
                  <a:cs typeface="Arial" panose="020B0604020202020204" pitchFamily="34" charset="0"/>
                </a:rPr>
                <a:t>- Available on WhatsApp channel</a:t>
              </a:r>
            </a:p>
          </p:txBody>
        </p:sp>
        <p:sp>
          <p:nvSpPr>
            <p:cNvPr id="11" name="TextBox 10">
              <a:extLst>
                <a:ext uri="{FF2B5EF4-FFF2-40B4-BE49-F238E27FC236}">
                  <a16:creationId xmlns:a16="http://schemas.microsoft.com/office/drawing/2014/main" id="{1A579096-202B-4EE3-BAAA-0FD7728A80A6}"/>
                </a:ext>
              </a:extLst>
            </p:cNvPr>
            <p:cNvSpPr txBox="1"/>
            <p:nvPr/>
          </p:nvSpPr>
          <p:spPr>
            <a:xfrm>
              <a:off x="5996694" y="4961239"/>
              <a:ext cx="5350366" cy="702116"/>
            </a:xfrm>
            <a:prstGeom prst="rect">
              <a:avLst/>
            </a:prstGeom>
            <a:noFill/>
          </p:spPr>
          <p:txBody>
            <a:bodyPr wrap="square" rtlCol="0" anchor="ctr">
              <a:spAutoFit/>
            </a:bodyPr>
            <a:lstStyle/>
            <a:p>
              <a:pPr lvl="0"/>
              <a:r>
                <a:rPr lang="en-US" sz="1300">
                  <a:solidFill>
                    <a:schemeClr val="tx1">
                      <a:lumMod val="85000"/>
                      <a:lumOff val="15000"/>
                    </a:schemeClr>
                  </a:solidFill>
                  <a:latin typeface="Arial" panose="020B0604020202020204" pitchFamily="34" charset="0"/>
                  <a:cs typeface="Arial" panose="020B0604020202020204" pitchFamily="34" charset="0"/>
                </a:rPr>
                <a:t>- Chatbot can support over 100 languages based on machine translation.  (See this link for list of languages https://cloud.google.com/translate/docs/languages)</a:t>
              </a:r>
            </a:p>
          </p:txBody>
        </p:sp>
        <p:sp>
          <p:nvSpPr>
            <p:cNvPr id="12" name="TextBox 11">
              <a:extLst>
                <a:ext uri="{FF2B5EF4-FFF2-40B4-BE49-F238E27FC236}">
                  <a16:creationId xmlns:a16="http://schemas.microsoft.com/office/drawing/2014/main" id="{A17D2042-730C-41D9-9503-61411B986283}"/>
                </a:ext>
              </a:extLst>
            </p:cNvPr>
            <p:cNvSpPr txBox="1"/>
            <p:nvPr/>
          </p:nvSpPr>
          <p:spPr>
            <a:xfrm>
              <a:off x="5482539" y="5875405"/>
              <a:ext cx="5974547" cy="296449"/>
            </a:xfrm>
            <a:prstGeom prst="rect">
              <a:avLst/>
            </a:prstGeom>
            <a:noFill/>
          </p:spPr>
          <p:txBody>
            <a:bodyPr wrap="square" rtlCol="0" anchor="ctr">
              <a:spAutoFit/>
            </a:bodyPr>
            <a:lstStyle/>
            <a:p>
              <a:pPr>
                <a:defRPr/>
              </a:pPr>
              <a:r>
                <a:rPr lang="en-US" sz="1300" kern="0">
                  <a:solidFill>
                    <a:schemeClr val="tx1">
                      <a:lumMod val="75000"/>
                      <a:lumOff val="25000"/>
                    </a:schemeClr>
                  </a:solidFill>
                  <a:latin typeface="Arial" panose="020B0604020202020204" pitchFamily="34" charset="0"/>
                  <a:cs typeface="Arial" panose="020B0604020202020204" pitchFamily="34" charset="0"/>
                </a:rPr>
                <a:t>- Live agent real time translation text chat bot</a:t>
              </a:r>
            </a:p>
          </p:txBody>
        </p:sp>
        <p:grpSp>
          <p:nvGrpSpPr>
            <p:cNvPr id="13" name="Group 12">
              <a:extLst>
                <a:ext uri="{FF2B5EF4-FFF2-40B4-BE49-F238E27FC236}">
                  <a16:creationId xmlns:a16="http://schemas.microsoft.com/office/drawing/2014/main" id="{95E2B395-C82F-4986-96C3-1B2237F4A53D}"/>
                </a:ext>
              </a:extLst>
            </p:cNvPr>
            <p:cNvGrpSpPr/>
            <p:nvPr/>
          </p:nvGrpSpPr>
          <p:grpSpPr>
            <a:xfrm>
              <a:off x="-504172" y="1364776"/>
              <a:ext cx="7222972" cy="4909650"/>
              <a:chOff x="137678" y="1191645"/>
              <a:chExt cx="7687544" cy="5225432"/>
            </a:xfrm>
          </p:grpSpPr>
          <p:grpSp>
            <p:nvGrpSpPr>
              <p:cNvPr id="14" name="Group 13">
                <a:extLst>
                  <a:ext uri="{FF2B5EF4-FFF2-40B4-BE49-F238E27FC236}">
                    <a16:creationId xmlns:a16="http://schemas.microsoft.com/office/drawing/2014/main" id="{DA328F3A-2F33-46AA-9993-D8B1C1076D0E}"/>
                  </a:ext>
                </a:extLst>
              </p:cNvPr>
              <p:cNvGrpSpPr/>
              <p:nvPr/>
            </p:nvGrpSpPr>
            <p:grpSpPr>
              <a:xfrm>
                <a:off x="2236594" y="1479666"/>
                <a:ext cx="2326880" cy="4649438"/>
                <a:chOff x="2236594" y="1479666"/>
                <a:chExt cx="2326880" cy="4649438"/>
              </a:xfrm>
            </p:grpSpPr>
            <p:cxnSp>
              <p:nvCxnSpPr>
                <p:cNvPr id="103" name="Straight Connector 102">
                  <a:extLst>
                    <a:ext uri="{FF2B5EF4-FFF2-40B4-BE49-F238E27FC236}">
                      <a16:creationId xmlns:a16="http://schemas.microsoft.com/office/drawing/2014/main" id="{E8CC72C7-E144-4EA5-9A65-BC8A5D76D03A}"/>
                    </a:ext>
                  </a:extLst>
                </p:cNvPr>
                <p:cNvCxnSpPr/>
                <p:nvPr/>
              </p:nvCxnSpPr>
              <p:spPr>
                <a:xfrm>
                  <a:off x="3519474" y="3804360"/>
                  <a:ext cx="10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E555EA35-23C1-4FDC-B798-1387E8574C16}"/>
                    </a:ext>
                  </a:extLst>
                </p:cNvPr>
                <p:cNvGrpSpPr/>
                <p:nvPr/>
              </p:nvGrpSpPr>
              <p:grpSpPr>
                <a:xfrm>
                  <a:off x="2295241" y="1479666"/>
                  <a:ext cx="846125" cy="603929"/>
                  <a:chOff x="4409791" y="1479666"/>
                  <a:chExt cx="846125" cy="603929"/>
                </a:xfrm>
              </p:grpSpPr>
              <p:cxnSp>
                <p:nvCxnSpPr>
                  <p:cNvPr id="120" name="Straight Connector 119">
                    <a:extLst>
                      <a:ext uri="{FF2B5EF4-FFF2-40B4-BE49-F238E27FC236}">
                        <a16:creationId xmlns:a16="http://schemas.microsoft.com/office/drawing/2014/main" id="{F33195E9-1B07-4078-9756-7FB6BAC0DD37}"/>
                      </a:ext>
                    </a:extLst>
                  </p:cNvPr>
                  <p:cNvCxnSpPr/>
                  <p:nvPr/>
                </p:nvCxnSpPr>
                <p:spPr>
                  <a:xfrm flipV="1">
                    <a:off x="4409791" y="1479666"/>
                    <a:ext cx="270125" cy="6039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76FCD24-1460-4957-9E74-BAB8174DEF2D}"/>
                      </a:ext>
                    </a:extLst>
                  </p:cNvPr>
                  <p:cNvCxnSpPr/>
                  <p:nvPr/>
                </p:nvCxnSpPr>
                <p:spPr>
                  <a:xfrm>
                    <a:off x="4679916" y="1479666"/>
                    <a:ext cx="57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9EDCDBD9-A128-4F0B-BB3F-A303DF9E3264}"/>
                    </a:ext>
                  </a:extLst>
                </p:cNvPr>
                <p:cNvGrpSpPr/>
                <p:nvPr/>
              </p:nvGrpSpPr>
              <p:grpSpPr>
                <a:xfrm>
                  <a:off x="2964372" y="2254564"/>
                  <a:ext cx="972355" cy="156640"/>
                  <a:chOff x="5078922" y="2254564"/>
                  <a:chExt cx="972355" cy="156640"/>
                </a:xfrm>
              </p:grpSpPr>
              <p:cxnSp>
                <p:nvCxnSpPr>
                  <p:cNvPr id="118" name="Straight Connector 117">
                    <a:extLst>
                      <a:ext uri="{FF2B5EF4-FFF2-40B4-BE49-F238E27FC236}">
                        <a16:creationId xmlns:a16="http://schemas.microsoft.com/office/drawing/2014/main" id="{9AEE9FD4-2DA2-4395-8AF1-D4686F18A5A7}"/>
                      </a:ext>
                    </a:extLst>
                  </p:cNvPr>
                  <p:cNvCxnSpPr/>
                  <p:nvPr/>
                </p:nvCxnSpPr>
                <p:spPr>
                  <a:xfrm flipV="1">
                    <a:off x="5078922" y="2254564"/>
                    <a:ext cx="252331" cy="156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84F12DC-FFB5-41FE-AC75-B9D2687A046C}"/>
                      </a:ext>
                    </a:extLst>
                  </p:cNvPr>
                  <p:cNvCxnSpPr/>
                  <p:nvPr/>
                </p:nvCxnSpPr>
                <p:spPr>
                  <a:xfrm>
                    <a:off x="5331253" y="2254564"/>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4ADD8989-400B-4FAB-A7AB-98EE57BCCA0D}"/>
                    </a:ext>
                  </a:extLst>
                </p:cNvPr>
                <p:cNvGrpSpPr/>
                <p:nvPr/>
              </p:nvGrpSpPr>
              <p:grpSpPr>
                <a:xfrm>
                  <a:off x="3494575" y="3029462"/>
                  <a:ext cx="1046224" cy="210021"/>
                  <a:chOff x="5609125" y="3029462"/>
                  <a:chExt cx="1046224" cy="210021"/>
                </a:xfrm>
              </p:grpSpPr>
              <p:cxnSp>
                <p:nvCxnSpPr>
                  <p:cNvPr id="116" name="Straight Connector 115">
                    <a:extLst>
                      <a:ext uri="{FF2B5EF4-FFF2-40B4-BE49-F238E27FC236}">
                        <a16:creationId xmlns:a16="http://schemas.microsoft.com/office/drawing/2014/main" id="{ACC2B103-AEE2-43E2-AAB7-1FCB2801D127}"/>
                      </a:ext>
                    </a:extLst>
                  </p:cNvPr>
                  <p:cNvCxnSpPr>
                    <a:stCxn id="48" idx="2"/>
                  </p:cNvCxnSpPr>
                  <p:nvPr/>
                </p:nvCxnSpPr>
                <p:spPr>
                  <a:xfrm flipV="1">
                    <a:off x="5609125" y="3029462"/>
                    <a:ext cx="326200" cy="21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D364E8E-1F49-4923-B7AB-0B559F93DBF4}"/>
                      </a:ext>
                    </a:extLst>
                  </p:cNvPr>
                  <p:cNvCxnSpPr/>
                  <p:nvPr/>
                </p:nvCxnSpPr>
                <p:spPr>
                  <a:xfrm>
                    <a:off x="5935325" y="3029462"/>
                    <a:ext cx="7200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DA2CA842-439F-4ADD-86EC-0EE737251514}"/>
                    </a:ext>
                  </a:extLst>
                </p:cNvPr>
                <p:cNvGrpSpPr/>
                <p:nvPr/>
              </p:nvGrpSpPr>
              <p:grpSpPr>
                <a:xfrm>
                  <a:off x="3454910" y="4417219"/>
                  <a:ext cx="786022" cy="162039"/>
                  <a:chOff x="5569460" y="4417219"/>
                  <a:chExt cx="786022" cy="162039"/>
                </a:xfrm>
              </p:grpSpPr>
              <p:cxnSp>
                <p:nvCxnSpPr>
                  <p:cNvPr id="114" name="Straight Connector 113">
                    <a:extLst>
                      <a:ext uri="{FF2B5EF4-FFF2-40B4-BE49-F238E27FC236}">
                        <a16:creationId xmlns:a16="http://schemas.microsoft.com/office/drawing/2014/main" id="{E8F4C84B-513E-4754-8072-675EEB065198}"/>
                      </a:ext>
                    </a:extLst>
                  </p:cNvPr>
                  <p:cNvCxnSpPr/>
                  <p:nvPr/>
                </p:nvCxnSpPr>
                <p:spPr>
                  <a:xfrm flipH="1" flipV="1">
                    <a:off x="5569460" y="4417219"/>
                    <a:ext cx="409561" cy="1620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E7331B8-0F84-4C89-A3C5-CACE8200FF28}"/>
                      </a:ext>
                    </a:extLst>
                  </p:cNvPr>
                  <p:cNvCxnSpPr/>
                  <p:nvPr/>
                </p:nvCxnSpPr>
                <p:spPr>
                  <a:xfrm>
                    <a:off x="5979024" y="4579258"/>
                    <a:ext cx="376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A945DD55-3773-4E10-83AA-A9EAFBE5A553}"/>
                    </a:ext>
                  </a:extLst>
                </p:cNvPr>
                <p:cNvGrpSpPr/>
                <p:nvPr/>
              </p:nvGrpSpPr>
              <p:grpSpPr>
                <a:xfrm>
                  <a:off x="2964372" y="5098256"/>
                  <a:ext cx="715109" cy="255901"/>
                  <a:chOff x="5078922" y="5098256"/>
                  <a:chExt cx="715109" cy="255901"/>
                </a:xfrm>
              </p:grpSpPr>
              <p:cxnSp>
                <p:nvCxnSpPr>
                  <p:cNvPr id="112" name="Straight Connector 111">
                    <a:extLst>
                      <a:ext uri="{FF2B5EF4-FFF2-40B4-BE49-F238E27FC236}">
                        <a16:creationId xmlns:a16="http://schemas.microsoft.com/office/drawing/2014/main" id="{1973ECC1-6E81-4EA2-982D-6385C8243455}"/>
                      </a:ext>
                    </a:extLst>
                  </p:cNvPr>
                  <p:cNvCxnSpPr/>
                  <p:nvPr/>
                </p:nvCxnSpPr>
                <p:spPr>
                  <a:xfrm flipH="1" flipV="1">
                    <a:off x="5078922" y="5098256"/>
                    <a:ext cx="277042" cy="255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15062BD-AFC1-49C9-8B11-555B51DA5A6E}"/>
                      </a:ext>
                    </a:extLst>
                  </p:cNvPr>
                  <p:cNvCxnSpPr/>
                  <p:nvPr/>
                </p:nvCxnSpPr>
                <p:spPr>
                  <a:xfrm>
                    <a:off x="5355964" y="5354156"/>
                    <a:ext cx="4380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E96AAB39-D2AB-432B-9B0E-6BEF5C73EB0C}"/>
                    </a:ext>
                  </a:extLst>
                </p:cNvPr>
                <p:cNvGrpSpPr/>
                <p:nvPr/>
              </p:nvGrpSpPr>
              <p:grpSpPr>
                <a:xfrm>
                  <a:off x="2236594" y="5468871"/>
                  <a:ext cx="867165" cy="660233"/>
                  <a:chOff x="4351144" y="5468871"/>
                  <a:chExt cx="867165" cy="660233"/>
                </a:xfrm>
              </p:grpSpPr>
              <p:cxnSp>
                <p:nvCxnSpPr>
                  <p:cNvPr id="110" name="Straight Connector 109">
                    <a:extLst>
                      <a:ext uri="{FF2B5EF4-FFF2-40B4-BE49-F238E27FC236}">
                        <a16:creationId xmlns:a16="http://schemas.microsoft.com/office/drawing/2014/main" id="{1F8D0E97-0D94-4734-A41C-2503E93C3E84}"/>
                      </a:ext>
                    </a:extLst>
                  </p:cNvPr>
                  <p:cNvCxnSpPr/>
                  <p:nvPr/>
                </p:nvCxnSpPr>
                <p:spPr>
                  <a:xfrm flipH="1" flipV="1">
                    <a:off x="4351144" y="5468871"/>
                    <a:ext cx="336710" cy="6601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3A4194A-B3DC-4162-80B5-D273B03BF25E}"/>
                      </a:ext>
                    </a:extLst>
                  </p:cNvPr>
                  <p:cNvCxnSpPr/>
                  <p:nvPr/>
                </p:nvCxnSpPr>
                <p:spPr>
                  <a:xfrm>
                    <a:off x="4687854" y="6129009"/>
                    <a:ext cx="530455" cy="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id="{ABCA8C1D-4825-46ED-BD67-526EDD88F675}"/>
                  </a:ext>
                </a:extLst>
              </p:cNvPr>
              <p:cNvGrpSpPr/>
              <p:nvPr/>
            </p:nvGrpSpPr>
            <p:grpSpPr>
              <a:xfrm>
                <a:off x="3083836" y="1191645"/>
                <a:ext cx="4741386" cy="5225432"/>
                <a:chOff x="3083836" y="1191645"/>
                <a:chExt cx="4741386" cy="5225432"/>
              </a:xfrm>
            </p:grpSpPr>
            <p:grpSp>
              <p:nvGrpSpPr>
                <p:cNvPr id="54" name="Group 53">
                  <a:extLst>
                    <a:ext uri="{FF2B5EF4-FFF2-40B4-BE49-F238E27FC236}">
                      <a16:creationId xmlns:a16="http://schemas.microsoft.com/office/drawing/2014/main" id="{3E3E8EFA-943E-4779-99B7-1CC73AE95709}"/>
                    </a:ext>
                  </a:extLst>
                </p:cNvPr>
                <p:cNvGrpSpPr/>
                <p:nvPr/>
              </p:nvGrpSpPr>
              <p:grpSpPr>
                <a:xfrm>
                  <a:off x="3083836" y="1191645"/>
                  <a:ext cx="3326954" cy="576042"/>
                  <a:chOff x="3083836" y="1191645"/>
                  <a:chExt cx="3326954" cy="576042"/>
                </a:xfrm>
              </p:grpSpPr>
              <p:grpSp>
                <p:nvGrpSpPr>
                  <p:cNvPr id="97" name="Group 96">
                    <a:extLst>
                      <a:ext uri="{FF2B5EF4-FFF2-40B4-BE49-F238E27FC236}">
                        <a16:creationId xmlns:a16="http://schemas.microsoft.com/office/drawing/2014/main" id="{A2F570F6-D962-4945-A94C-38C07C901270}"/>
                      </a:ext>
                    </a:extLst>
                  </p:cNvPr>
                  <p:cNvGrpSpPr/>
                  <p:nvPr/>
                </p:nvGrpSpPr>
                <p:grpSpPr>
                  <a:xfrm>
                    <a:off x="3083836" y="1191645"/>
                    <a:ext cx="3326954" cy="576042"/>
                    <a:chOff x="5412681" y="666750"/>
                    <a:chExt cx="3807519" cy="647700"/>
                  </a:xfrm>
                </p:grpSpPr>
                <p:sp>
                  <p:nvSpPr>
                    <p:cNvPr id="101" name="Rounded Rectangle 61">
                      <a:extLst>
                        <a:ext uri="{FF2B5EF4-FFF2-40B4-BE49-F238E27FC236}">
                          <a16:creationId xmlns:a16="http://schemas.microsoft.com/office/drawing/2014/main" id="{F3F38E60-C6FD-4396-8670-8402063572D3}"/>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2" name="Oval 101">
                      <a:extLst>
                        <a:ext uri="{FF2B5EF4-FFF2-40B4-BE49-F238E27FC236}">
                          <a16:creationId xmlns:a16="http://schemas.microsoft.com/office/drawing/2014/main" id="{2A29C361-0449-4C01-8E3A-F96441A909FD}"/>
                        </a:ext>
                      </a:extLst>
                    </p:cNvPr>
                    <p:cNvSpPr/>
                    <p:nvPr/>
                  </p:nvSpPr>
                  <p:spPr>
                    <a:xfrm>
                      <a:off x="5446458"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98" name="Group 97">
                    <a:extLst>
                      <a:ext uri="{FF2B5EF4-FFF2-40B4-BE49-F238E27FC236}">
                        <a16:creationId xmlns:a16="http://schemas.microsoft.com/office/drawing/2014/main" id="{882228BB-810C-439D-AEDD-758C3EECB47D}"/>
                      </a:ext>
                    </a:extLst>
                  </p:cNvPr>
                  <p:cNvGrpSpPr/>
                  <p:nvPr/>
                </p:nvGrpSpPr>
                <p:grpSpPr>
                  <a:xfrm>
                    <a:off x="3119304" y="1313606"/>
                    <a:ext cx="3018134" cy="332123"/>
                    <a:chOff x="3119304" y="1313606"/>
                    <a:chExt cx="3018134" cy="332123"/>
                  </a:xfrm>
                </p:grpSpPr>
                <p:sp>
                  <p:nvSpPr>
                    <p:cNvPr id="99" name="TextBox 98">
                      <a:extLst>
                        <a:ext uri="{FF2B5EF4-FFF2-40B4-BE49-F238E27FC236}">
                          <a16:creationId xmlns:a16="http://schemas.microsoft.com/office/drawing/2014/main" id="{AD261B9D-404D-436D-B0C1-BDD00FCC5E57}"/>
                        </a:ext>
                      </a:extLst>
                    </p:cNvPr>
                    <p:cNvSpPr txBox="1"/>
                    <p:nvPr/>
                  </p:nvSpPr>
                  <p:spPr>
                    <a:xfrm>
                      <a:off x="3936727" y="1313606"/>
                      <a:ext cx="2200711" cy="332123"/>
                    </a:xfrm>
                    <a:prstGeom prst="rect">
                      <a:avLst/>
                    </a:prstGeom>
                    <a:noFill/>
                  </p:spPr>
                  <p:txBody>
                    <a:bodyPr wrap="square" rtlCol="0" anchor="ctr">
                      <a:spAutoFit/>
                    </a:bodyPr>
                    <a:lstStyle/>
                    <a:p>
                      <a:r>
                        <a:rPr lang="en-IN" sz="1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Deliverable for 1 week</a:t>
                      </a:r>
                    </a:p>
                  </p:txBody>
                </p:sp>
                <p:sp>
                  <p:nvSpPr>
                    <p:cNvPr id="100" name="TextBox 99">
                      <a:extLst>
                        <a:ext uri="{FF2B5EF4-FFF2-40B4-BE49-F238E27FC236}">
                          <a16:creationId xmlns:a16="http://schemas.microsoft.com/office/drawing/2014/main" id="{72EF985C-04F6-49BA-BF97-49F05ECABDD1}"/>
                        </a:ext>
                      </a:extLst>
                    </p:cNvPr>
                    <p:cNvSpPr txBox="1"/>
                    <p:nvPr/>
                  </p:nvSpPr>
                  <p:spPr>
                    <a:xfrm>
                      <a:off x="3119304" y="1316034"/>
                      <a:ext cx="469898" cy="324297"/>
                    </a:xfrm>
                    <a:prstGeom prst="rect">
                      <a:avLst/>
                    </a:prstGeom>
                    <a:noFill/>
                  </p:spPr>
                  <p:txBody>
                    <a:bodyPr wrap="square" rtlCol="0" anchor="ctr">
                      <a:spAutoFit/>
                    </a:bodyPr>
                    <a:lstStyle/>
                    <a:p>
                      <a:pPr algn="ctr"/>
                      <a:r>
                        <a:rPr lang="en-IN" sz="1200" b="1">
                          <a:latin typeface="Arial" panose="020B0604020202020204" pitchFamily="34" charset="0"/>
                          <a:cs typeface="Arial" panose="020B0604020202020204" pitchFamily="34" charset="0"/>
                        </a:rPr>
                        <a:t>01</a:t>
                      </a:r>
                    </a:p>
                  </p:txBody>
                </p:sp>
              </p:grpSp>
            </p:grpSp>
            <p:grpSp>
              <p:nvGrpSpPr>
                <p:cNvPr id="55" name="Group 54">
                  <a:extLst>
                    <a:ext uri="{FF2B5EF4-FFF2-40B4-BE49-F238E27FC236}">
                      <a16:creationId xmlns:a16="http://schemas.microsoft.com/office/drawing/2014/main" id="{A064AD31-E7F5-4D81-B54A-EF6D4547401C}"/>
                    </a:ext>
                  </a:extLst>
                </p:cNvPr>
                <p:cNvGrpSpPr/>
                <p:nvPr/>
              </p:nvGrpSpPr>
              <p:grpSpPr>
                <a:xfrm>
                  <a:off x="3612899" y="1966543"/>
                  <a:ext cx="3326954" cy="576042"/>
                  <a:chOff x="3612899" y="1966543"/>
                  <a:chExt cx="3326954" cy="576042"/>
                </a:xfrm>
              </p:grpSpPr>
              <p:grpSp>
                <p:nvGrpSpPr>
                  <p:cNvPr id="91" name="Group 90">
                    <a:extLst>
                      <a:ext uri="{FF2B5EF4-FFF2-40B4-BE49-F238E27FC236}">
                        <a16:creationId xmlns:a16="http://schemas.microsoft.com/office/drawing/2014/main" id="{5F84ABE1-9E1D-4C0F-8D72-67D00CA3AB30}"/>
                      </a:ext>
                    </a:extLst>
                  </p:cNvPr>
                  <p:cNvGrpSpPr/>
                  <p:nvPr/>
                </p:nvGrpSpPr>
                <p:grpSpPr>
                  <a:xfrm>
                    <a:off x="3612899" y="1966543"/>
                    <a:ext cx="3326954" cy="576042"/>
                    <a:chOff x="5412680" y="666750"/>
                    <a:chExt cx="3807518" cy="647700"/>
                  </a:xfrm>
                </p:grpSpPr>
                <p:sp>
                  <p:nvSpPr>
                    <p:cNvPr id="95" name="Rounded Rectangle 64">
                      <a:extLst>
                        <a:ext uri="{FF2B5EF4-FFF2-40B4-BE49-F238E27FC236}">
                          <a16:creationId xmlns:a16="http://schemas.microsoft.com/office/drawing/2014/main" id="{D98E3BA5-ABBB-4B09-8946-473D9BB852B1}"/>
                        </a:ext>
                      </a:extLst>
                    </p:cNvPr>
                    <p:cNvSpPr/>
                    <p:nvPr/>
                  </p:nvSpPr>
                  <p:spPr>
                    <a:xfrm>
                      <a:off x="5412680" y="666750"/>
                      <a:ext cx="3807518"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6" name="Oval 95">
                      <a:extLst>
                        <a:ext uri="{FF2B5EF4-FFF2-40B4-BE49-F238E27FC236}">
                          <a16:creationId xmlns:a16="http://schemas.microsoft.com/office/drawing/2014/main" id="{A8E93955-65AB-4CB2-8EDD-BC2DBBB3B9DF}"/>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AE1E9E6A-5EBF-4365-B3D6-A0005E3087B3}"/>
                      </a:ext>
                    </a:extLst>
                  </p:cNvPr>
                  <p:cNvGrpSpPr/>
                  <p:nvPr/>
                </p:nvGrpSpPr>
                <p:grpSpPr>
                  <a:xfrm>
                    <a:off x="3634609" y="2088504"/>
                    <a:ext cx="3305244" cy="332582"/>
                    <a:chOff x="3634609" y="2088504"/>
                    <a:chExt cx="3305244" cy="332582"/>
                  </a:xfrm>
                </p:grpSpPr>
                <p:sp>
                  <p:nvSpPr>
                    <p:cNvPr id="93" name="TextBox 92">
                      <a:extLst>
                        <a:ext uri="{FF2B5EF4-FFF2-40B4-BE49-F238E27FC236}">
                          <a16:creationId xmlns:a16="http://schemas.microsoft.com/office/drawing/2014/main" id="{D3B7397D-2C3C-4EC5-B8F0-EF563F96F9B1}"/>
                        </a:ext>
                      </a:extLst>
                    </p:cNvPr>
                    <p:cNvSpPr txBox="1"/>
                    <p:nvPr/>
                  </p:nvSpPr>
                  <p:spPr>
                    <a:xfrm>
                      <a:off x="4311038" y="2088504"/>
                      <a:ext cx="2628815" cy="332123"/>
                    </a:xfrm>
                    <a:prstGeom prst="rect">
                      <a:avLst/>
                    </a:prstGeom>
                    <a:noFill/>
                  </p:spPr>
                  <p:txBody>
                    <a:bodyPr wrap="square" rtlCol="0" anchor="ctr">
                      <a:spAutoFit/>
                    </a:bodyPr>
                    <a:lstStyle/>
                    <a:p>
                      <a:r>
                        <a:rPr lang="en-IN" sz="1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No Integration Required</a:t>
                      </a:r>
                    </a:p>
                  </p:txBody>
                </p:sp>
                <p:sp>
                  <p:nvSpPr>
                    <p:cNvPr id="94" name="TextBox 93">
                      <a:extLst>
                        <a:ext uri="{FF2B5EF4-FFF2-40B4-BE49-F238E27FC236}">
                          <a16:creationId xmlns:a16="http://schemas.microsoft.com/office/drawing/2014/main" id="{6A7E9713-4589-4BE9-8C37-FA62796FBB65}"/>
                        </a:ext>
                      </a:extLst>
                    </p:cNvPr>
                    <p:cNvSpPr txBox="1"/>
                    <p:nvPr/>
                  </p:nvSpPr>
                  <p:spPr>
                    <a:xfrm>
                      <a:off x="3634609" y="2096789"/>
                      <a:ext cx="469898" cy="324297"/>
                    </a:xfrm>
                    <a:prstGeom prst="rect">
                      <a:avLst/>
                    </a:prstGeom>
                    <a:noFill/>
                  </p:spPr>
                  <p:txBody>
                    <a:bodyPr wrap="square" rtlCol="0" anchor="ctr">
                      <a:spAutoFit/>
                    </a:bodyPr>
                    <a:lstStyle/>
                    <a:p>
                      <a:pPr algn="ctr"/>
                      <a:r>
                        <a:rPr lang="en-IN" sz="1200" b="1">
                          <a:latin typeface="Arial" panose="020B0604020202020204" pitchFamily="34" charset="0"/>
                          <a:cs typeface="Arial" panose="020B0604020202020204" pitchFamily="34" charset="0"/>
                        </a:rPr>
                        <a:t>02</a:t>
                      </a:r>
                    </a:p>
                  </p:txBody>
                </p:sp>
              </p:grpSp>
            </p:grpSp>
            <p:grpSp>
              <p:nvGrpSpPr>
                <p:cNvPr id="56" name="Group 55">
                  <a:extLst>
                    <a:ext uri="{FF2B5EF4-FFF2-40B4-BE49-F238E27FC236}">
                      <a16:creationId xmlns:a16="http://schemas.microsoft.com/office/drawing/2014/main" id="{0CEA5AAA-EB45-4D85-B3D3-9C80632BBC1F}"/>
                    </a:ext>
                  </a:extLst>
                </p:cNvPr>
                <p:cNvGrpSpPr/>
                <p:nvPr/>
              </p:nvGrpSpPr>
              <p:grpSpPr>
                <a:xfrm>
                  <a:off x="4174350" y="2741441"/>
                  <a:ext cx="3326954" cy="576042"/>
                  <a:chOff x="4174350" y="2741441"/>
                  <a:chExt cx="3326954" cy="576042"/>
                </a:xfrm>
              </p:grpSpPr>
              <p:grpSp>
                <p:nvGrpSpPr>
                  <p:cNvPr id="85" name="Group 84">
                    <a:extLst>
                      <a:ext uri="{FF2B5EF4-FFF2-40B4-BE49-F238E27FC236}">
                        <a16:creationId xmlns:a16="http://schemas.microsoft.com/office/drawing/2014/main" id="{CA889F2E-7024-4278-B211-8DCBE3766BE0}"/>
                      </a:ext>
                    </a:extLst>
                  </p:cNvPr>
                  <p:cNvGrpSpPr/>
                  <p:nvPr/>
                </p:nvGrpSpPr>
                <p:grpSpPr>
                  <a:xfrm>
                    <a:off x="4174350" y="2741441"/>
                    <a:ext cx="3326954" cy="576042"/>
                    <a:chOff x="5412681" y="666750"/>
                    <a:chExt cx="3807519" cy="647700"/>
                  </a:xfrm>
                </p:grpSpPr>
                <p:sp>
                  <p:nvSpPr>
                    <p:cNvPr id="89" name="Rounded Rectangle 67">
                      <a:extLst>
                        <a:ext uri="{FF2B5EF4-FFF2-40B4-BE49-F238E27FC236}">
                          <a16:creationId xmlns:a16="http://schemas.microsoft.com/office/drawing/2014/main" id="{62B56EE0-C4DE-430F-9929-46E679C086A0}"/>
                        </a:ext>
                      </a:extLst>
                    </p:cNvPr>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0" name="Oval 89">
                      <a:extLst>
                        <a:ext uri="{FF2B5EF4-FFF2-40B4-BE49-F238E27FC236}">
                          <a16:creationId xmlns:a16="http://schemas.microsoft.com/office/drawing/2014/main" id="{7415E96A-D56B-4E6A-B29C-48BAF6FD1C01}"/>
                        </a:ext>
                      </a:extLst>
                    </p:cNvPr>
                    <p:cNvSpPr/>
                    <p:nvPr/>
                  </p:nvSpPr>
                  <p:spPr>
                    <a:xfrm>
                      <a:off x="546059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86" name="Group 85">
                    <a:extLst>
                      <a:ext uri="{FF2B5EF4-FFF2-40B4-BE49-F238E27FC236}">
                        <a16:creationId xmlns:a16="http://schemas.microsoft.com/office/drawing/2014/main" id="{A83909F6-8F1C-4323-BAA3-EFD6C6760665}"/>
                      </a:ext>
                    </a:extLst>
                  </p:cNvPr>
                  <p:cNvGrpSpPr/>
                  <p:nvPr/>
                </p:nvGrpSpPr>
                <p:grpSpPr>
                  <a:xfrm>
                    <a:off x="4210321" y="2747159"/>
                    <a:ext cx="2961053" cy="564608"/>
                    <a:chOff x="4210321" y="2747159"/>
                    <a:chExt cx="2961053" cy="564608"/>
                  </a:xfrm>
                </p:grpSpPr>
                <p:sp>
                  <p:nvSpPr>
                    <p:cNvPr id="87" name="TextBox 86">
                      <a:extLst>
                        <a:ext uri="{FF2B5EF4-FFF2-40B4-BE49-F238E27FC236}">
                          <a16:creationId xmlns:a16="http://schemas.microsoft.com/office/drawing/2014/main" id="{AF0858A1-7C9A-4065-8C29-50C3CC80D854}"/>
                        </a:ext>
                      </a:extLst>
                    </p:cNvPr>
                    <p:cNvSpPr txBox="1"/>
                    <p:nvPr/>
                  </p:nvSpPr>
                  <p:spPr>
                    <a:xfrm>
                      <a:off x="4737251" y="2747159"/>
                      <a:ext cx="2434123" cy="564608"/>
                    </a:xfrm>
                    <a:prstGeom prst="rect">
                      <a:avLst/>
                    </a:prstGeom>
                    <a:noFill/>
                  </p:spPr>
                  <p:txBody>
                    <a:bodyPr wrap="square" rtlCol="0" anchor="ctr">
                      <a:spAutoFit/>
                    </a:bodyPr>
                    <a:lstStyle/>
                    <a:p>
                      <a:r>
                        <a:rPr lang="en-IN" sz="1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Web based text chat widget</a:t>
                      </a:r>
                    </a:p>
                  </p:txBody>
                </p:sp>
                <p:sp>
                  <p:nvSpPr>
                    <p:cNvPr id="88" name="TextBox 87">
                      <a:extLst>
                        <a:ext uri="{FF2B5EF4-FFF2-40B4-BE49-F238E27FC236}">
                          <a16:creationId xmlns:a16="http://schemas.microsoft.com/office/drawing/2014/main" id="{20BE7CCC-EBC9-44B8-9C75-6053643500E8}"/>
                        </a:ext>
                      </a:extLst>
                    </p:cNvPr>
                    <p:cNvSpPr txBox="1"/>
                    <p:nvPr/>
                  </p:nvSpPr>
                  <p:spPr>
                    <a:xfrm>
                      <a:off x="4210321" y="2868984"/>
                      <a:ext cx="469898" cy="324297"/>
                    </a:xfrm>
                    <a:prstGeom prst="rect">
                      <a:avLst/>
                    </a:prstGeom>
                    <a:noFill/>
                  </p:spPr>
                  <p:txBody>
                    <a:bodyPr wrap="square" rtlCol="0" anchor="ctr">
                      <a:spAutoFit/>
                    </a:bodyPr>
                    <a:lstStyle/>
                    <a:p>
                      <a:pPr algn="ctr"/>
                      <a:r>
                        <a:rPr lang="en-IN" sz="1200" b="1">
                          <a:latin typeface="Arial" panose="020B0604020202020204" pitchFamily="34" charset="0"/>
                          <a:cs typeface="Arial" panose="020B0604020202020204" pitchFamily="34" charset="0"/>
                        </a:rPr>
                        <a:t>03</a:t>
                      </a:r>
                    </a:p>
                  </p:txBody>
                </p:sp>
              </p:grpSp>
            </p:grpSp>
            <p:grpSp>
              <p:nvGrpSpPr>
                <p:cNvPr id="57" name="Group 56">
                  <a:extLst>
                    <a:ext uri="{FF2B5EF4-FFF2-40B4-BE49-F238E27FC236}">
                      <a16:creationId xmlns:a16="http://schemas.microsoft.com/office/drawing/2014/main" id="{9C8ADEDD-3896-4A5E-BB33-7D008E56F431}"/>
                    </a:ext>
                  </a:extLst>
                </p:cNvPr>
                <p:cNvGrpSpPr/>
                <p:nvPr/>
              </p:nvGrpSpPr>
              <p:grpSpPr>
                <a:xfrm>
                  <a:off x="4498268" y="3516339"/>
                  <a:ext cx="3326954" cy="576042"/>
                  <a:chOff x="4498268" y="3516339"/>
                  <a:chExt cx="3326954" cy="576042"/>
                </a:xfrm>
              </p:grpSpPr>
              <p:grpSp>
                <p:nvGrpSpPr>
                  <p:cNvPr id="79" name="Group 78">
                    <a:extLst>
                      <a:ext uri="{FF2B5EF4-FFF2-40B4-BE49-F238E27FC236}">
                        <a16:creationId xmlns:a16="http://schemas.microsoft.com/office/drawing/2014/main" id="{66AC79A6-5718-48BC-9788-8D26597DF45A}"/>
                      </a:ext>
                    </a:extLst>
                  </p:cNvPr>
                  <p:cNvGrpSpPr/>
                  <p:nvPr/>
                </p:nvGrpSpPr>
                <p:grpSpPr>
                  <a:xfrm>
                    <a:off x="4498268" y="3516339"/>
                    <a:ext cx="3326954" cy="576042"/>
                    <a:chOff x="5412681" y="666750"/>
                    <a:chExt cx="3807519" cy="647700"/>
                  </a:xfrm>
                </p:grpSpPr>
                <p:sp>
                  <p:nvSpPr>
                    <p:cNvPr id="83" name="Rounded Rectangle 35">
                      <a:extLst>
                        <a:ext uri="{FF2B5EF4-FFF2-40B4-BE49-F238E27FC236}">
                          <a16:creationId xmlns:a16="http://schemas.microsoft.com/office/drawing/2014/main" id="{41C55B08-0439-4574-BF8C-5F2A835F063E}"/>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61418CE1-9ADE-4C86-AF8E-F5D2BE6B5C1B}"/>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851650A3-E8EB-4BFC-B404-CA74A6881F48}"/>
                      </a:ext>
                    </a:extLst>
                  </p:cNvPr>
                  <p:cNvGrpSpPr/>
                  <p:nvPr/>
                </p:nvGrpSpPr>
                <p:grpSpPr>
                  <a:xfrm>
                    <a:off x="4531142" y="3638296"/>
                    <a:ext cx="3112504" cy="340281"/>
                    <a:chOff x="4531142" y="3638296"/>
                    <a:chExt cx="3112504" cy="340281"/>
                  </a:xfrm>
                </p:grpSpPr>
                <p:sp>
                  <p:nvSpPr>
                    <p:cNvPr id="81" name="TextBox 80">
                      <a:extLst>
                        <a:ext uri="{FF2B5EF4-FFF2-40B4-BE49-F238E27FC236}">
                          <a16:creationId xmlns:a16="http://schemas.microsoft.com/office/drawing/2014/main" id="{0B8EE5CE-81D9-416C-934B-37693572BA34}"/>
                        </a:ext>
                      </a:extLst>
                    </p:cNvPr>
                    <p:cNvSpPr txBox="1"/>
                    <p:nvPr/>
                  </p:nvSpPr>
                  <p:spPr>
                    <a:xfrm>
                      <a:off x="5148041" y="3638296"/>
                      <a:ext cx="2495605" cy="332123"/>
                    </a:xfrm>
                    <a:prstGeom prst="rect">
                      <a:avLst/>
                    </a:prstGeom>
                    <a:noFill/>
                  </p:spPr>
                  <p:txBody>
                    <a:bodyPr wrap="square" rtlCol="0" anchor="ctr">
                      <a:spAutoFit/>
                    </a:bodyPr>
                    <a:lstStyle/>
                    <a:p>
                      <a:r>
                        <a:rPr lang="en-IN" sz="1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PSTN Voice Channel</a:t>
                      </a:r>
                    </a:p>
                  </p:txBody>
                </p:sp>
                <p:sp>
                  <p:nvSpPr>
                    <p:cNvPr id="82" name="TextBox 81">
                      <a:extLst>
                        <a:ext uri="{FF2B5EF4-FFF2-40B4-BE49-F238E27FC236}">
                          <a16:creationId xmlns:a16="http://schemas.microsoft.com/office/drawing/2014/main" id="{72AC6C5A-83E0-4C3F-BF54-6CA789EC911F}"/>
                        </a:ext>
                      </a:extLst>
                    </p:cNvPr>
                    <p:cNvSpPr txBox="1"/>
                    <p:nvPr/>
                  </p:nvSpPr>
                  <p:spPr>
                    <a:xfrm>
                      <a:off x="4531142" y="3654280"/>
                      <a:ext cx="469898" cy="324297"/>
                    </a:xfrm>
                    <a:prstGeom prst="rect">
                      <a:avLst/>
                    </a:prstGeom>
                    <a:noFill/>
                  </p:spPr>
                  <p:txBody>
                    <a:bodyPr wrap="square" rtlCol="0" anchor="ctr">
                      <a:spAutoFit/>
                    </a:bodyPr>
                    <a:lstStyle/>
                    <a:p>
                      <a:pPr algn="ctr"/>
                      <a:r>
                        <a:rPr lang="en-IN" sz="1200" b="1">
                          <a:latin typeface="Arial" panose="020B0604020202020204" pitchFamily="34" charset="0"/>
                          <a:cs typeface="Arial" panose="020B0604020202020204" pitchFamily="34" charset="0"/>
                        </a:rPr>
                        <a:t>04</a:t>
                      </a:r>
                    </a:p>
                  </p:txBody>
                </p:sp>
              </p:grpSp>
            </p:grpSp>
            <p:grpSp>
              <p:nvGrpSpPr>
                <p:cNvPr id="58" name="Group 57">
                  <a:extLst>
                    <a:ext uri="{FF2B5EF4-FFF2-40B4-BE49-F238E27FC236}">
                      <a16:creationId xmlns:a16="http://schemas.microsoft.com/office/drawing/2014/main" id="{52761DE9-7E46-4AD8-8E20-662357D122A5}"/>
                    </a:ext>
                  </a:extLst>
                </p:cNvPr>
                <p:cNvGrpSpPr/>
                <p:nvPr/>
              </p:nvGrpSpPr>
              <p:grpSpPr>
                <a:xfrm>
                  <a:off x="4174350" y="4291237"/>
                  <a:ext cx="3326954" cy="576042"/>
                  <a:chOff x="4174350" y="4291237"/>
                  <a:chExt cx="3326954" cy="576042"/>
                </a:xfrm>
              </p:grpSpPr>
              <p:grpSp>
                <p:nvGrpSpPr>
                  <p:cNvPr id="73" name="Group 72">
                    <a:extLst>
                      <a:ext uri="{FF2B5EF4-FFF2-40B4-BE49-F238E27FC236}">
                        <a16:creationId xmlns:a16="http://schemas.microsoft.com/office/drawing/2014/main" id="{82B5F841-96CB-420C-9DF7-F8B083850398}"/>
                      </a:ext>
                    </a:extLst>
                  </p:cNvPr>
                  <p:cNvGrpSpPr/>
                  <p:nvPr/>
                </p:nvGrpSpPr>
                <p:grpSpPr>
                  <a:xfrm>
                    <a:off x="4174350" y="4291237"/>
                    <a:ext cx="3326954" cy="576042"/>
                    <a:chOff x="5412681" y="666750"/>
                    <a:chExt cx="3807519" cy="647700"/>
                  </a:xfrm>
                </p:grpSpPr>
                <p:sp>
                  <p:nvSpPr>
                    <p:cNvPr id="77" name="Rounded Rectangle 38">
                      <a:extLst>
                        <a:ext uri="{FF2B5EF4-FFF2-40B4-BE49-F238E27FC236}">
                          <a16:creationId xmlns:a16="http://schemas.microsoft.com/office/drawing/2014/main" id="{F0729FA3-680D-4115-85D8-DFD25ABC19A3}"/>
                        </a:ext>
                      </a:extLst>
                    </p:cNvPr>
                    <p:cNvSpPr/>
                    <p:nvPr/>
                  </p:nvSpPr>
                  <p:spPr>
                    <a:xfrm>
                      <a:off x="5412681" y="666750"/>
                      <a:ext cx="3807519" cy="647700"/>
                    </a:xfrm>
                    <a:prstGeom prst="roundRect">
                      <a:avLst>
                        <a:gd name="adj" fmla="val 50000"/>
                      </a:avLst>
                    </a:prstGeom>
                    <a:solidFill>
                      <a:srgbClr val="EC8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215B82D5-99CA-4186-802F-B755D83AB792}"/>
                        </a:ext>
                      </a:extLst>
                    </p:cNvPr>
                    <p:cNvSpPr/>
                    <p:nvPr/>
                  </p:nvSpPr>
                  <p:spPr>
                    <a:xfrm>
                      <a:off x="546766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74" name="Group 73">
                    <a:extLst>
                      <a:ext uri="{FF2B5EF4-FFF2-40B4-BE49-F238E27FC236}">
                        <a16:creationId xmlns:a16="http://schemas.microsoft.com/office/drawing/2014/main" id="{8C4FC680-3522-4C79-B801-1495185C8BE1}"/>
                      </a:ext>
                    </a:extLst>
                  </p:cNvPr>
                  <p:cNvGrpSpPr/>
                  <p:nvPr/>
                </p:nvGrpSpPr>
                <p:grpSpPr>
                  <a:xfrm>
                    <a:off x="4213302" y="4408322"/>
                    <a:ext cx="3090212" cy="336999"/>
                    <a:chOff x="4213302" y="4408322"/>
                    <a:chExt cx="3090212" cy="336999"/>
                  </a:xfrm>
                </p:grpSpPr>
                <p:sp>
                  <p:nvSpPr>
                    <p:cNvPr id="75" name="TextBox 74">
                      <a:extLst>
                        <a:ext uri="{FF2B5EF4-FFF2-40B4-BE49-F238E27FC236}">
                          <a16:creationId xmlns:a16="http://schemas.microsoft.com/office/drawing/2014/main" id="{CC09FECF-F4BF-426A-913F-D066DFAE326B}"/>
                        </a:ext>
                      </a:extLst>
                    </p:cNvPr>
                    <p:cNvSpPr txBox="1"/>
                    <p:nvPr/>
                  </p:nvSpPr>
                  <p:spPr>
                    <a:xfrm>
                      <a:off x="4775926" y="4413198"/>
                      <a:ext cx="2527588" cy="332123"/>
                    </a:xfrm>
                    <a:prstGeom prst="rect">
                      <a:avLst/>
                    </a:prstGeom>
                    <a:noFill/>
                  </p:spPr>
                  <p:txBody>
                    <a:bodyPr wrap="square" rtlCol="0" anchor="ctr">
                      <a:spAutoFit/>
                    </a:bodyPr>
                    <a:lstStyle/>
                    <a:p>
                      <a:r>
                        <a:rPr lang="en-IN" sz="1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WhatsApp Channel</a:t>
                      </a:r>
                    </a:p>
                  </p:txBody>
                </p:sp>
                <p:sp>
                  <p:nvSpPr>
                    <p:cNvPr id="76" name="TextBox 75">
                      <a:extLst>
                        <a:ext uri="{FF2B5EF4-FFF2-40B4-BE49-F238E27FC236}">
                          <a16:creationId xmlns:a16="http://schemas.microsoft.com/office/drawing/2014/main" id="{221FAB3B-FBDB-43DD-A219-BE53F28E9303}"/>
                        </a:ext>
                      </a:extLst>
                    </p:cNvPr>
                    <p:cNvSpPr txBox="1"/>
                    <p:nvPr/>
                  </p:nvSpPr>
                  <p:spPr>
                    <a:xfrm>
                      <a:off x="4213302" y="4408322"/>
                      <a:ext cx="469898" cy="324297"/>
                    </a:xfrm>
                    <a:prstGeom prst="rect">
                      <a:avLst/>
                    </a:prstGeom>
                    <a:noFill/>
                  </p:spPr>
                  <p:txBody>
                    <a:bodyPr wrap="square" rtlCol="0" anchor="ctr">
                      <a:spAutoFit/>
                    </a:bodyPr>
                    <a:lstStyle/>
                    <a:p>
                      <a:pPr algn="ctr"/>
                      <a:r>
                        <a:rPr lang="en-IN" sz="1200" b="1">
                          <a:latin typeface="Arial" panose="020B0604020202020204" pitchFamily="34" charset="0"/>
                          <a:cs typeface="Arial" panose="020B0604020202020204" pitchFamily="34" charset="0"/>
                        </a:rPr>
                        <a:t>05</a:t>
                      </a:r>
                    </a:p>
                  </p:txBody>
                </p:sp>
              </p:grpSp>
            </p:grpSp>
            <p:grpSp>
              <p:nvGrpSpPr>
                <p:cNvPr id="59" name="Group 58">
                  <a:extLst>
                    <a:ext uri="{FF2B5EF4-FFF2-40B4-BE49-F238E27FC236}">
                      <a16:creationId xmlns:a16="http://schemas.microsoft.com/office/drawing/2014/main" id="{BF495F4C-60FC-44D9-9D99-1407F143576C}"/>
                    </a:ext>
                  </a:extLst>
                </p:cNvPr>
                <p:cNvGrpSpPr/>
                <p:nvPr/>
              </p:nvGrpSpPr>
              <p:grpSpPr>
                <a:xfrm>
                  <a:off x="3612899" y="5066135"/>
                  <a:ext cx="3326954" cy="576042"/>
                  <a:chOff x="3612899" y="5066135"/>
                  <a:chExt cx="3326954" cy="576042"/>
                </a:xfrm>
              </p:grpSpPr>
              <p:grpSp>
                <p:nvGrpSpPr>
                  <p:cNvPr id="67" name="Group 66">
                    <a:extLst>
                      <a:ext uri="{FF2B5EF4-FFF2-40B4-BE49-F238E27FC236}">
                        <a16:creationId xmlns:a16="http://schemas.microsoft.com/office/drawing/2014/main" id="{B9924C98-B36A-44E9-83CF-112A0ECD017C}"/>
                      </a:ext>
                    </a:extLst>
                  </p:cNvPr>
                  <p:cNvGrpSpPr/>
                  <p:nvPr/>
                </p:nvGrpSpPr>
                <p:grpSpPr>
                  <a:xfrm>
                    <a:off x="3612899" y="5066135"/>
                    <a:ext cx="3326954" cy="576042"/>
                    <a:chOff x="5412681" y="666750"/>
                    <a:chExt cx="3807519" cy="647700"/>
                  </a:xfrm>
                </p:grpSpPr>
                <p:sp>
                  <p:nvSpPr>
                    <p:cNvPr id="71" name="Rounded Rectangle 42">
                      <a:extLst>
                        <a:ext uri="{FF2B5EF4-FFF2-40B4-BE49-F238E27FC236}">
                          <a16:creationId xmlns:a16="http://schemas.microsoft.com/office/drawing/2014/main" id="{059FBD11-4732-4226-973E-8C5EBECA10B5}"/>
                        </a:ext>
                      </a:extLst>
                    </p:cNvPr>
                    <p:cNvSpPr/>
                    <p:nvPr/>
                  </p:nvSpPr>
                  <p:spPr>
                    <a:xfrm>
                      <a:off x="5412681" y="666750"/>
                      <a:ext cx="3807519" cy="647700"/>
                    </a:xfrm>
                    <a:prstGeom prst="roundRect">
                      <a:avLst>
                        <a:gd name="adj" fmla="val 50000"/>
                      </a:avLst>
                    </a:prstGeom>
                    <a:solidFill>
                      <a:srgbClr val="D300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21E98F1A-F036-4180-A96C-795E32DEFECB}"/>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68" name="Group 67">
                    <a:extLst>
                      <a:ext uri="{FF2B5EF4-FFF2-40B4-BE49-F238E27FC236}">
                        <a16:creationId xmlns:a16="http://schemas.microsoft.com/office/drawing/2014/main" id="{C1A54D6E-AB9B-4D63-9384-06EEF00C330F}"/>
                      </a:ext>
                    </a:extLst>
                  </p:cNvPr>
                  <p:cNvGrpSpPr/>
                  <p:nvPr/>
                </p:nvGrpSpPr>
                <p:grpSpPr>
                  <a:xfrm>
                    <a:off x="3646965" y="5188093"/>
                    <a:ext cx="3292887" cy="339027"/>
                    <a:chOff x="3646965" y="5188093"/>
                    <a:chExt cx="3292887" cy="339027"/>
                  </a:xfrm>
                </p:grpSpPr>
                <p:sp>
                  <p:nvSpPr>
                    <p:cNvPr id="69" name="TextBox 68">
                      <a:extLst>
                        <a:ext uri="{FF2B5EF4-FFF2-40B4-BE49-F238E27FC236}">
                          <a16:creationId xmlns:a16="http://schemas.microsoft.com/office/drawing/2014/main" id="{06F7A275-AF55-47F8-82A0-156978215435}"/>
                        </a:ext>
                      </a:extLst>
                    </p:cNvPr>
                    <p:cNvSpPr txBox="1"/>
                    <p:nvPr/>
                  </p:nvSpPr>
                  <p:spPr>
                    <a:xfrm>
                      <a:off x="4205083" y="5188093"/>
                      <a:ext cx="2734769" cy="332123"/>
                    </a:xfrm>
                    <a:prstGeom prst="rect">
                      <a:avLst/>
                    </a:prstGeom>
                    <a:noFill/>
                  </p:spPr>
                  <p:txBody>
                    <a:bodyPr wrap="square" rtlCol="0" anchor="ctr">
                      <a:spAutoFit/>
                    </a:bodyPr>
                    <a:lstStyle/>
                    <a:p>
                      <a:r>
                        <a:rPr lang="en-IN" sz="1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Multilingual </a:t>
                      </a:r>
                    </a:p>
                  </p:txBody>
                </p:sp>
                <p:sp>
                  <p:nvSpPr>
                    <p:cNvPr id="70" name="TextBox 69">
                      <a:extLst>
                        <a:ext uri="{FF2B5EF4-FFF2-40B4-BE49-F238E27FC236}">
                          <a16:creationId xmlns:a16="http://schemas.microsoft.com/office/drawing/2014/main" id="{9D7D7F16-AF84-457A-9EEC-20F83353ED7B}"/>
                        </a:ext>
                      </a:extLst>
                    </p:cNvPr>
                    <p:cNvSpPr txBox="1"/>
                    <p:nvPr/>
                  </p:nvSpPr>
                  <p:spPr>
                    <a:xfrm>
                      <a:off x="3646965" y="5202823"/>
                      <a:ext cx="469898" cy="324297"/>
                    </a:xfrm>
                    <a:prstGeom prst="rect">
                      <a:avLst/>
                    </a:prstGeom>
                    <a:noFill/>
                  </p:spPr>
                  <p:txBody>
                    <a:bodyPr wrap="square" rtlCol="0" anchor="ctr">
                      <a:spAutoFit/>
                    </a:bodyPr>
                    <a:lstStyle/>
                    <a:p>
                      <a:pPr algn="ctr"/>
                      <a:r>
                        <a:rPr lang="en-IN" sz="1200" b="1">
                          <a:latin typeface="Arial" panose="020B0604020202020204" pitchFamily="34" charset="0"/>
                          <a:cs typeface="Arial" panose="020B0604020202020204" pitchFamily="34" charset="0"/>
                        </a:rPr>
                        <a:t>06</a:t>
                      </a:r>
                    </a:p>
                  </p:txBody>
                </p:sp>
              </p:grpSp>
            </p:grpSp>
            <p:grpSp>
              <p:nvGrpSpPr>
                <p:cNvPr id="60" name="Group 59">
                  <a:extLst>
                    <a:ext uri="{FF2B5EF4-FFF2-40B4-BE49-F238E27FC236}">
                      <a16:creationId xmlns:a16="http://schemas.microsoft.com/office/drawing/2014/main" id="{E3ECCE20-250F-4651-B110-FA1EBFC84C7C}"/>
                    </a:ext>
                  </a:extLst>
                </p:cNvPr>
                <p:cNvGrpSpPr/>
                <p:nvPr/>
              </p:nvGrpSpPr>
              <p:grpSpPr>
                <a:xfrm>
                  <a:off x="3083836" y="5841035"/>
                  <a:ext cx="3326954" cy="576042"/>
                  <a:chOff x="3083836" y="5841035"/>
                  <a:chExt cx="3326954" cy="576042"/>
                </a:xfrm>
              </p:grpSpPr>
              <p:grpSp>
                <p:nvGrpSpPr>
                  <p:cNvPr id="61" name="Group 60">
                    <a:extLst>
                      <a:ext uri="{FF2B5EF4-FFF2-40B4-BE49-F238E27FC236}">
                        <a16:creationId xmlns:a16="http://schemas.microsoft.com/office/drawing/2014/main" id="{8C8C6E37-D935-49B0-B46B-4C74296DF4A3}"/>
                      </a:ext>
                    </a:extLst>
                  </p:cNvPr>
                  <p:cNvGrpSpPr/>
                  <p:nvPr/>
                </p:nvGrpSpPr>
                <p:grpSpPr>
                  <a:xfrm>
                    <a:off x="3083836" y="5841035"/>
                    <a:ext cx="3326954" cy="576042"/>
                    <a:chOff x="5412681" y="666750"/>
                    <a:chExt cx="3807519" cy="647700"/>
                  </a:xfrm>
                </p:grpSpPr>
                <p:sp>
                  <p:nvSpPr>
                    <p:cNvPr id="65" name="Rounded Rectangle 45">
                      <a:extLst>
                        <a:ext uri="{FF2B5EF4-FFF2-40B4-BE49-F238E27FC236}">
                          <a16:creationId xmlns:a16="http://schemas.microsoft.com/office/drawing/2014/main" id="{B22ADFB4-4DA8-4584-BA6F-7FB85EC89A51}"/>
                        </a:ext>
                      </a:extLst>
                    </p:cNvPr>
                    <p:cNvSpPr/>
                    <p:nvPr/>
                  </p:nvSpPr>
                  <p:spPr>
                    <a:xfrm>
                      <a:off x="5412681" y="666750"/>
                      <a:ext cx="3807519" cy="647700"/>
                    </a:xfrm>
                    <a:prstGeom prst="roundRect">
                      <a:avLst>
                        <a:gd name="adj" fmla="val 50000"/>
                      </a:avLst>
                    </a:prstGeom>
                    <a:solidFill>
                      <a:srgbClr val="224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66" name="Oval 65">
                      <a:extLst>
                        <a:ext uri="{FF2B5EF4-FFF2-40B4-BE49-F238E27FC236}">
                          <a16:creationId xmlns:a16="http://schemas.microsoft.com/office/drawing/2014/main" id="{9615EC70-410D-46D1-9901-ACFFC1E6D4D5}"/>
                        </a:ext>
                      </a:extLst>
                    </p:cNvPr>
                    <p:cNvSpPr/>
                    <p:nvPr/>
                  </p:nvSpPr>
                  <p:spPr>
                    <a:xfrm>
                      <a:off x="5453529" y="722402"/>
                      <a:ext cx="536396" cy="5363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6E5DFE82-3754-461A-AC41-C76DF1FDB33F}"/>
                      </a:ext>
                    </a:extLst>
                  </p:cNvPr>
                  <p:cNvGrpSpPr/>
                  <p:nvPr/>
                </p:nvGrpSpPr>
                <p:grpSpPr>
                  <a:xfrm>
                    <a:off x="3105933" y="5962994"/>
                    <a:ext cx="2794881" cy="339649"/>
                    <a:chOff x="3105933" y="5962994"/>
                    <a:chExt cx="2794881" cy="339649"/>
                  </a:xfrm>
                </p:grpSpPr>
                <p:sp>
                  <p:nvSpPr>
                    <p:cNvPr id="63" name="TextBox 62">
                      <a:extLst>
                        <a:ext uri="{FF2B5EF4-FFF2-40B4-BE49-F238E27FC236}">
                          <a16:creationId xmlns:a16="http://schemas.microsoft.com/office/drawing/2014/main" id="{ED932BCE-AF2D-45E3-BAEF-400BD9CAA6F2}"/>
                        </a:ext>
                      </a:extLst>
                    </p:cNvPr>
                    <p:cNvSpPr txBox="1"/>
                    <p:nvPr/>
                  </p:nvSpPr>
                  <p:spPr>
                    <a:xfrm>
                      <a:off x="3650948" y="5962994"/>
                      <a:ext cx="2249866" cy="332123"/>
                    </a:xfrm>
                    <a:prstGeom prst="rect">
                      <a:avLst/>
                    </a:prstGeom>
                    <a:noFill/>
                  </p:spPr>
                  <p:txBody>
                    <a:bodyPr wrap="square" rtlCol="0" anchor="ctr">
                      <a:spAutoFit/>
                    </a:bodyPr>
                    <a:lstStyle/>
                    <a:p>
                      <a:r>
                        <a:rPr lang="en-IN" sz="1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Real Time Translation</a:t>
                      </a:r>
                    </a:p>
                  </p:txBody>
                </p:sp>
                <p:sp>
                  <p:nvSpPr>
                    <p:cNvPr id="64" name="TextBox 63">
                      <a:extLst>
                        <a:ext uri="{FF2B5EF4-FFF2-40B4-BE49-F238E27FC236}">
                          <a16:creationId xmlns:a16="http://schemas.microsoft.com/office/drawing/2014/main" id="{2970122A-F4D0-4D8A-8B16-6CABF9A568E6}"/>
                        </a:ext>
                      </a:extLst>
                    </p:cNvPr>
                    <p:cNvSpPr txBox="1"/>
                    <p:nvPr/>
                  </p:nvSpPr>
                  <p:spPr>
                    <a:xfrm>
                      <a:off x="3105933" y="5978346"/>
                      <a:ext cx="469898" cy="324297"/>
                    </a:xfrm>
                    <a:prstGeom prst="rect">
                      <a:avLst/>
                    </a:prstGeom>
                    <a:noFill/>
                  </p:spPr>
                  <p:txBody>
                    <a:bodyPr wrap="square" rtlCol="0" anchor="ctr">
                      <a:spAutoFit/>
                    </a:bodyPr>
                    <a:lstStyle/>
                    <a:p>
                      <a:pPr algn="ctr"/>
                      <a:r>
                        <a:rPr lang="en-IN" sz="1200" b="1">
                          <a:latin typeface="Arial" panose="020B0604020202020204" pitchFamily="34" charset="0"/>
                          <a:cs typeface="Arial" panose="020B0604020202020204" pitchFamily="34" charset="0"/>
                        </a:rPr>
                        <a:t>07</a:t>
                      </a:r>
                    </a:p>
                  </p:txBody>
                </p:sp>
              </p:grpSp>
            </p:grpSp>
          </p:grpSp>
          <p:grpSp>
            <p:nvGrpSpPr>
              <p:cNvPr id="16" name="Group 15">
                <a:extLst>
                  <a:ext uri="{FF2B5EF4-FFF2-40B4-BE49-F238E27FC236}">
                    <a16:creationId xmlns:a16="http://schemas.microsoft.com/office/drawing/2014/main" id="{895A0C5C-847B-4331-B03D-E9E8348D31EC}"/>
                  </a:ext>
                </a:extLst>
              </p:cNvPr>
              <p:cNvGrpSpPr/>
              <p:nvPr/>
            </p:nvGrpSpPr>
            <p:grpSpPr>
              <a:xfrm>
                <a:off x="137678" y="2011521"/>
                <a:ext cx="3434093" cy="3495328"/>
                <a:chOff x="137678" y="2011521"/>
                <a:chExt cx="3434093" cy="3495328"/>
              </a:xfrm>
            </p:grpSpPr>
            <p:grpSp>
              <p:nvGrpSpPr>
                <p:cNvPr id="18" name="Group 17">
                  <a:extLst>
                    <a:ext uri="{FF2B5EF4-FFF2-40B4-BE49-F238E27FC236}">
                      <a16:creationId xmlns:a16="http://schemas.microsoft.com/office/drawing/2014/main" id="{0B65202D-1385-407A-ABEE-6A508283B7A3}"/>
                    </a:ext>
                  </a:extLst>
                </p:cNvPr>
                <p:cNvGrpSpPr/>
                <p:nvPr/>
              </p:nvGrpSpPr>
              <p:grpSpPr>
                <a:xfrm>
                  <a:off x="137678" y="2011521"/>
                  <a:ext cx="3434093" cy="3495328"/>
                  <a:chOff x="854529" y="1084930"/>
                  <a:chExt cx="4501242" cy="4501242"/>
                </a:xfrm>
              </p:grpSpPr>
              <p:sp>
                <p:nvSpPr>
                  <p:cNvPr id="45" name="Oval 44">
                    <a:extLst>
                      <a:ext uri="{FF2B5EF4-FFF2-40B4-BE49-F238E27FC236}">
                        <a16:creationId xmlns:a16="http://schemas.microsoft.com/office/drawing/2014/main" id="{DE7A81DD-F94D-4330-8B2F-B9576D581F3D}"/>
                      </a:ext>
                    </a:extLst>
                  </p:cNvPr>
                  <p:cNvSpPr/>
                  <p:nvPr/>
                </p:nvSpPr>
                <p:spPr>
                  <a:xfrm>
                    <a:off x="854529" y="1084930"/>
                    <a:ext cx="4501241" cy="45012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46" name="Freeform 89">
                    <a:extLst>
                      <a:ext uri="{FF2B5EF4-FFF2-40B4-BE49-F238E27FC236}">
                        <a16:creationId xmlns:a16="http://schemas.microsoft.com/office/drawing/2014/main" id="{F40ABA6F-93C8-4C35-8E94-DC610A44C019}"/>
                      </a:ext>
                    </a:extLst>
                  </p:cNvPr>
                  <p:cNvSpPr/>
                  <p:nvPr/>
                </p:nvSpPr>
                <p:spPr>
                  <a:xfrm>
                    <a:off x="3107595" y="1085054"/>
                    <a:ext cx="945675" cy="750238"/>
                  </a:xfrm>
                  <a:custGeom>
                    <a:avLst/>
                    <a:gdLst>
                      <a:gd name="connsiteX0" fmla="*/ 0 w 1101994"/>
                      <a:gd name="connsiteY0" fmla="*/ 0 h 874251"/>
                      <a:gd name="connsiteX1" fmla="*/ 265300 w 1101994"/>
                      <a:gd name="connsiteY1" fmla="*/ 13396 h 874251"/>
                      <a:gd name="connsiteX2" fmla="*/ 1018002 w 1101994"/>
                      <a:gd name="connsiteY2" fmla="*/ 205956 h 874251"/>
                      <a:gd name="connsiteX3" fmla="*/ 1101994 w 1101994"/>
                      <a:gd name="connsiteY3" fmla="*/ 246417 h 874251"/>
                      <a:gd name="connsiteX4" fmla="*/ 809230 w 1101994"/>
                      <a:gd name="connsiteY4" fmla="*/ 874251 h 874251"/>
                      <a:gd name="connsiteX5" fmla="*/ 748121 w 1101994"/>
                      <a:gd name="connsiteY5" fmla="*/ 844813 h 874251"/>
                      <a:gd name="connsiteX6" fmla="*/ 194410 w 1101994"/>
                      <a:gd name="connsiteY6" fmla="*/ 703160 h 874251"/>
                      <a:gd name="connsiteX7" fmla="*/ 0 w 1101994"/>
                      <a:gd name="connsiteY7" fmla="*/ 693343 h 874251"/>
                      <a:gd name="connsiteX8" fmla="*/ 0 w 1101994"/>
                      <a:gd name="connsiteY8" fmla="*/ 0 h 8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994" h="874251">
                        <a:moveTo>
                          <a:pt x="0" y="0"/>
                        </a:moveTo>
                        <a:lnTo>
                          <a:pt x="265300" y="13396"/>
                        </a:lnTo>
                        <a:cubicBezTo>
                          <a:pt x="529797" y="40258"/>
                          <a:pt x="782675" y="106422"/>
                          <a:pt x="1018002" y="205956"/>
                        </a:cubicBezTo>
                        <a:lnTo>
                          <a:pt x="1101994" y="246417"/>
                        </a:lnTo>
                        <a:lnTo>
                          <a:pt x="809230" y="874251"/>
                        </a:lnTo>
                        <a:lnTo>
                          <a:pt x="748121" y="844813"/>
                        </a:lnTo>
                        <a:cubicBezTo>
                          <a:pt x="575008" y="771592"/>
                          <a:pt x="388983" y="722920"/>
                          <a:pt x="194410" y="703160"/>
                        </a:cubicBezTo>
                        <a:lnTo>
                          <a:pt x="0" y="693343"/>
                        </a:lnTo>
                        <a:lnTo>
                          <a:pt x="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47" name="Freeform 88">
                    <a:extLst>
                      <a:ext uri="{FF2B5EF4-FFF2-40B4-BE49-F238E27FC236}">
                        <a16:creationId xmlns:a16="http://schemas.microsoft.com/office/drawing/2014/main" id="{C020C633-61E5-4A2B-B993-1187F9E12E91}"/>
                      </a:ext>
                    </a:extLst>
                  </p:cNvPr>
                  <p:cNvSpPr/>
                  <p:nvPr/>
                </p:nvSpPr>
                <p:spPr>
                  <a:xfrm>
                    <a:off x="3806441" y="1298639"/>
                    <a:ext cx="1045698" cy="993395"/>
                  </a:xfrm>
                  <a:custGeom>
                    <a:avLst/>
                    <a:gdLst>
                      <a:gd name="connsiteX0" fmla="*/ 292763 w 1218550"/>
                      <a:gd name="connsiteY0" fmla="*/ 0 h 1157601"/>
                      <a:gd name="connsiteX1" fmla="*/ 432894 w 1218550"/>
                      <a:gd name="connsiteY1" fmla="*/ 67505 h 1157601"/>
                      <a:gd name="connsiteX2" fmla="*/ 1206546 w 1218550"/>
                      <a:gd name="connsiteY2" fmla="*/ 705365 h 1157601"/>
                      <a:gd name="connsiteX3" fmla="*/ 1218550 w 1218550"/>
                      <a:gd name="connsiteY3" fmla="*/ 721417 h 1157601"/>
                      <a:gd name="connsiteX4" fmla="*/ 679908 w 1218550"/>
                      <a:gd name="connsiteY4" fmla="*/ 1157601 h 1157601"/>
                      <a:gd name="connsiteX5" fmla="*/ 671529 w 1218550"/>
                      <a:gd name="connsiteY5" fmla="*/ 1146396 h 1157601"/>
                      <a:gd name="connsiteX6" fmla="*/ 102406 w 1218550"/>
                      <a:gd name="connsiteY6" fmla="*/ 677165 h 1157601"/>
                      <a:gd name="connsiteX7" fmla="*/ 0 w 1218550"/>
                      <a:gd name="connsiteY7" fmla="*/ 627833 h 1157601"/>
                      <a:gd name="connsiteX8" fmla="*/ 292763 w 1218550"/>
                      <a:gd name="connsiteY8" fmla="*/ 0 h 11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550" h="1157601">
                        <a:moveTo>
                          <a:pt x="292763" y="0"/>
                        </a:moveTo>
                        <a:lnTo>
                          <a:pt x="432894" y="67505"/>
                        </a:lnTo>
                        <a:cubicBezTo>
                          <a:pt x="730184" y="229002"/>
                          <a:pt x="992755" y="446309"/>
                          <a:pt x="1206546" y="705365"/>
                        </a:cubicBezTo>
                        <a:lnTo>
                          <a:pt x="1218550" y="721417"/>
                        </a:lnTo>
                        <a:lnTo>
                          <a:pt x="679908" y="1157601"/>
                        </a:lnTo>
                        <a:lnTo>
                          <a:pt x="671529" y="1146396"/>
                        </a:lnTo>
                        <a:cubicBezTo>
                          <a:pt x="514257" y="955826"/>
                          <a:pt x="321101" y="795968"/>
                          <a:pt x="102406" y="677165"/>
                        </a:cubicBezTo>
                        <a:lnTo>
                          <a:pt x="0" y="627833"/>
                        </a:lnTo>
                        <a:lnTo>
                          <a:pt x="292763"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48" name="Freeform 82">
                    <a:extLst>
                      <a:ext uri="{FF2B5EF4-FFF2-40B4-BE49-F238E27FC236}">
                        <a16:creationId xmlns:a16="http://schemas.microsoft.com/office/drawing/2014/main" id="{57B01831-6C0B-4A88-BE79-AA69944A38F3}"/>
                      </a:ext>
                    </a:extLst>
                  </p:cNvPr>
                  <p:cNvSpPr/>
                  <p:nvPr/>
                </p:nvSpPr>
                <p:spPr>
                  <a:xfrm>
                    <a:off x="4392833" y="1921640"/>
                    <a:ext cx="903142" cy="1039363"/>
                  </a:xfrm>
                  <a:custGeom>
                    <a:avLst/>
                    <a:gdLst>
                      <a:gd name="connsiteX0" fmla="*/ 538642 w 1052430"/>
                      <a:gd name="connsiteY0" fmla="*/ 0 h 1211168"/>
                      <a:gd name="connsiteX1" fmla="*/ 674202 w 1052430"/>
                      <a:gd name="connsiteY1" fmla="*/ 181282 h 1211168"/>
                      <a:gd name="connsiteX2" fmla="*/ 1004200 w 1052430"/>
                      <a:gd name="connsiteY2" fmla="*/ 867734 h 1211168"/>
                      <a:gd name="connsiteX3" fmla="*/ 1052430 w 1052430"/>
                      <a:gd name="connsiteY3" fmla="*/ 1055306 h 1211168"/>
                      <a:gd name="connsiteX4" fmla="*/ 377320 w 1052430"/>
                      <a:gd name="connsiteY4" fmla="*/ 1211168 h 1211168"/>
                      <a:gd name="connsiteX5" fmla="*/ 342028 w 1052430"/>
                      <a:gd name="connsiteY5" fmla="*/ 1073913 h 1211168"/>
                      <a:gd name="connsiteX6" fmla="*/ 99272 w 1052430"/>
                      <a:gd name="connsiteY6" fmla="*/ 568937 h 1211168"/>
                      <a:gd name="connsiteX7" fmla="*/ 0 w 1052430"/>
                      <a:gd name="connsiteY7" fmla="*/ 436183 h 1211168"/>
                      <a:gd name="connsiteX8" fmla="*/ 538642 w 1052430"/>
                      <a:gd name="connsiteY8" fmla="*/ 0 h 121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430" h="1211168">
                        <a:moveTo>
                          <a:pt x="538642" y="0"/>
                        </a:moveTo>
                        <a:lnTo>
                          <a:pt x="674202" y="181282"/>
                        </a:lnTo>
                        <a:cubicBezTo>
                          <a:pt x="815595" y="390571"/>
                          <a:pt x="927572" y="621365"/>
                          <a:pt x="1004200" y="867734"/>
                        </a:cubicBezTo>
                        <a:lnTo>
                          <a:pt x="1052430" y="1055306"/>
                        </a:lnTo>
                        <a:lnTo>
                          <a:pt x="377320" y="1211168"/>
                        </a:lnTo>
                        <a:lnTo>
                          <a:pt x="342028" y="1073913"/>
                        </a:lnTo>
                        <a:cubicBezTo>
                          <a:pt x="285658" y="892676"/>
                          <a:pt x="203285" y="722896"/>
                          <a:pt x="99272" y="568937"/>
                        </a:cubicBezTo>
                        <a:lnTo>
                          <a:pt x="0" y="436183"/>
                        </a:lnTo>
                        <a:lnTo>
                          <a:pt x="538642"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49" name="Freeform 76">
                    <a:extLst>
                      <a:ext uri="{FF2B5EF4-FFF2-40B4-BE49-F238E27FC236}">
                        <a16:creationId xmlns:a16="http://schemas.microsoft.com/office/drawing/2014/main" id="{B5C13D04-AE49-456D-BE66-BD941E026BF5}"/>
                      </a:ext>
                    </a:extLst>
                  </p:cNvPr>
                  <p:cNvSpPr/>
                  <p:nvPr/>
                </p:nvSpPr>
                <p:spPr>
                  <a:xfrm>
                    <a:off x="4717849" y="2831987"/>
                    <a:ext cx="637922" cy="969078"/>
                  </a:xfrm>
                  <a:custGeom>
                    <a:avLst/>
                    <a:gdLst>
                      <a:gd name="connsiteX0" fmla="*/ 675110 w 743370"/>
                      <a:gd name="connsiteY0" fmla="*/ 0 h 1129265"/>
                      <a:gd name="connsiteX1" fmla="*/ 690087 w 743370"/>
                      <a:gd name="connsiteY1" fmla="*/ 58249 h 1129265"/>
                      <a:gd name="connsiteX2" fmla="*/ 743370 w 743370"/>
                      <a:gd name="connsiteY2" fmla="*/ 586803 h 1129265"/>
                      <a:gd name="connsiteX3" fmla="*/ 690087 w 743370"/>
                      <a:gd name="connsiteY3" fmla="*/ 1115357 h 1129265"/>
                      <a:gd name="connsiteX4" fmla="*/ 686511 w 743370"/>
                      <a:gd name="connsiteY4" fmla="*/ 1129265 h 1129265"/>
                      <a:gd name="connsiteX5" fmla="*/ 8387 w 743370"/>
                      <a:gd name="connsiteY5" fmla="*/ 985126 h 1129265"/>
                      <a:gd name="connsiteX6" fmla="*/ 10830 w 743370"/>
                      <a:gd name="connsiteY6" fmla="*/ 975625 h 1129265"/>
                      <a:gd name="connsiteX7" fmla="*/ 50027 w 743370"/>
                      <a:gd name="connsiteY7" fmla="*/ 586803 h 1129265"/>
                      <a:gd name="connsiteX8" fmla="*/ 10830 w 743370"/>
                      <a:gd name="connsiteY8" fmla="*/ 197981 h 1129265"/>
                      <a:gd name="connsiteX9" fmla="*/ 0 w 743370"/>
                      <a:gd name="connsiteY9" fmla="*/ 155862 h 1129265"/>
                      <a:gd name="connsiteX10" fmla="*/ 675110 w 743370"/>
                      <a:gd name="connsiteY10" fmla="*/ 0 h 112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370" h="1129265">
                        <a:moveTo>
                          <a:pt x="675110" y="0"/>
                        </a:moveTo>
                        <a:lnTo>
                          <a:pt x="690087" y="58249"/>
                        </a:lnTo>
                        <a:cubicBezTo>
                          <a:pt x="725023" y="228977"/>
                          <a:pt x="743370" y="405747"/>
                          <a:pt x="743370" y="586803"/>
                        </a:cubicBezTo>
                        <a:cubicBezTo>
                          <a:pt x="743370" y="767859"/>
                          <a:pt x="725023" y="944630"/>
                          <a:pt x="690087" y="1115357"/>
                        </a:cubicBezTo>
                        <a:lnTo>
                          <a:pt x="686511" y="1129265"/>
                        </a:lnTo>
                        <a:lnTo>
                          <a:pt x="8387" y="985126"/>
                        </a:lnTo>
                        <a:lnTo>
                          <a:pt x="10830" y="975625"/>
                        </a:lnTo>
                        <a:cubicBezTo>
                          <a:pt x="36531" y="850032"/>
                          <a:pt x="50027" y="719994"/>
                          <a:pt x="50027" y="586803"/>
                        </a:cubicBezTo>
                        <a:cubicBezTo>
                          <a:pt x="50027" y="453613"/>
                          <a:pt x="36531" y="323574"/>
                          <a:pt x="10830" y="197981"/>
                        </a:cubicBezTo>
                        <a:lnTo>
                          <a:pt x="0" y="155862"/>
                        </a:lnTo>
                        <a:lnTo>
                          <a:pt x="675110"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50" name="Freeform 30">
                    <a:extLst>
                      <a:ext uri="{FF2B5EF4-FFF2-40B4-BE49-F238E27FC236}">
                        <a16:creationId xmlns:a16="http://schemas.microsoft.com/office/drawing/2014/main" id="{C6E92650-28E1-474B-B582-ECCDBFD4CD50}"/>
                      </a:ext>
                    </a:extLst>
                  </p:cNvPr>
                  <p:cNvSpPr/>
                  <p:nvPr/>
                </p:nvSpPr>
                <p:spPr>
                  <a:xfrm>
                    <a:off x="4410135" y="3682111"/>
                    <a:ext cx="895624" cy="1035899"/>
                  </a:xfrm>
                  <a:custGeom>
                    <a:avLst/>
                    <a:gdLst>
                      <a:gd name="connsiteX0" fmla="*/ 365545 w 1043669"/>
                      <a:gd name="connsiteY0" fmla="*/ 0 h 1207132"/>
                      <a:gd name="connsiteX1" fmla="*/ 1043669 w 1043669"/>
                      <a:gd name="connsiteY1" fmla="*/ 144139 h 1207132"/>
                      <a:gd name="connsiteX2" fmla="*/ 984039 w 1043669"/>
                      <a:gd name="connsiteY2" fmla="*/ 376048 h 1207132"/>
                      <a:gd name="connsiteX3" fmla="*/ 654041 w 1043669"/>
                      <a:gd name="connsiteY3" fmla="*/ 1062500 h 1207132"/>
                      <a:gd name="connsiteX4" fmla="*/ 545888 w 1043669"/>
                      <a:gd name="connsiteY4" fmla="*/ 1207132 h 1207132"/>
                      <a:gd name="connsiteX5" fmla="*/ 0 w 1043669"/>
                      <a:gd name="connsiteY5" fmla="*/ 780638 h 1207132"/>
                      <a:gd name="connsiteX6" fmla="*/ 79111 w 1043669"/>
                      <a:gd name="connsiteY6" fmla="*/ 674845 h 1207132"/>
                      <a:gd name="connsiteX7" fmla="*/ 321867 w 1043669"/>
                      <a:gd name="connsiteY7" fmla="*/ 169869 h 1207132"/>
                      <a:gd name="connsiteX8" fmla="*/ 365545 w 1043669"/>
                      <a:gd name="connsiteY8" fmla="*/ 0 h 120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669" h="1207132">
                        <a:moveTo>
                          <a:pt x="365545" y="0"/>
                        </a:moveTo>
                        <a:lnTo>
                          <a:pt x="1043669" y="144139"/>
                        </a:lnTo>
                        <a:lnTo>
                          <a:pt x="984039" y="376048"/>
                        </a:lnTo>
                        <a:cubicBezTo>
                          <a:pt x="907411" y="622417"/>
                          <a:pt x="795434" y="853212"/>
                          <a:pt x="654041" y="1062500"/>
                        </a:cubicBezTo>
                        <a:lnTo>
                          <a:pt x="545888" y="1207132"/>
                        </a:lnTo>
                        <a:lnTo>
                          <a:pt x="0" y="780638"/>
                        </a:lnTo>
                        <a:lnTo>
                          <a:pt x="79111" y="674845"/>
                        </a:lnTo>
                        <a:cubicBezTo>
                          <a:pt x="183124" y="520886"/>
                          <a:pt x="265497" y="351106"/>
                          <a:pt x="321867" y="169869"/>
                        </a:cubicBezTo>
                        <a:lnTo>
                          <a:pt x="365545" y="0"/>
                        </a:lnTo>
                        <a:close/>
                      </a:path>
                    </a:pathLst>
                  </a:custGeom>
                  <a:solidFill>
                    <a:srgbClr val="EC81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51" name="Freeform 26">
                    <a:extLst>
                      <a:ext uri="{FF2B5EF4-FFF2-40B4-BE49-F238E27FC236}">
                        <a16:creationId xmlns:a16="http://schemas.microsoft.com/office/drawing/2014/main" id="{8AB8B3FF-B33C-4434-9266-5AB1B13C6743}"/>
                      </a:ext>
                    </a:extLst>
                  </p:cNvPr>
                  <p:cNvSpPr/>
                  <p:nvPr/>
                </p:nvSpPr>
                <p:spPr>
                  <a:xfrm>
                    <a:off x="3832450" y="4355932"/>
                    <a:ext cx="1043209" cy="999500"/>
                  </a:xfrm>
                  <a:custGeom>
                    <a:avLst/>
                    <a:gdLst>
                      <a:gd name="connsiteX0" fmla="*/ 669763 w 1215650"/>
                      <a:gd name="connsiteY0" fmla="*/ 0 h 1164716"/>
                      <a:gd name="connsiteX1" fmla="*/ 1215650 w 1215650"/>
                      <a:gd name="connsiteY1" fmla="*/ 426494 h 1164716"/>
                      <a:gd name="connsiteX2" fmla="*/ 1176238 w 1215650"/>
                      <a:gd name="connsiteY2" fmla="*/ 479198 h 1164716"/>
                      <a:gd name="connsiteX3" fmla="*/ 402586 w 1215650"/>
                      <a:gd name="connsiteY3" fmla="*/ 1117058 h 1164716"/>
                      <a:gd name="connsiteX4" fmla="*/ 303656 w 1215650"/>
                      <a:gd name="connsiteY4" fmla="*/ 1164716 h 1164716"/>
                      <a:gd name="connsiteX5" fmla="*/ 0 w 1215650"/>
                      <a:gd name="connsiteY5" fmla="*/ 542130 h 1164716"/>
                      <a:gd name="connsiteX6" fmla="*/ 72098 w 1215650"/>
                      <a:gd name="connsiteY6" fmla="*/ 507398 h 1164716"/>
                      <a:gd name="connsiteX7" fmla="*/ 641221 w 1215650"/>
                      <a:gd name="connsiteY7" fmla="*/ 38167 h 1164716"/>
                      <a:gd name="connsiteX8" fmla="*/ 669763 w 1215650"/>
                      <a:gd name="connsiteY8" fmla="*/ 0 h 116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50" h="1164716">
                        <a:moveTo>
                          <a:pt x="669763" y="0"/>
                        </a:moveTo>
                        <a:lnTo>
                          <a:pt x="1215650" y="426494"/>
                        </a:lnTo>
                        <a:lnTo>
                          <a:pt x="1176238" y="479198"/>
                        </a:lnTo>
                        <a:cubicBezTo>
                          <a:pt x="962447" y="738254"/>
                          <a:pt x="699876" y="955561"/>
                          <a:pt x="402586" y="1117058"/>
                        </a:cubicBezTo>
                        <a:lnTo>
                          <a:pt x="303656" y="1164716"/>
                        </a:lnTo>
                        <a:lnTo>
                          <a:pt x="0" y="542130"/>
                        </a:lnTo>
                        <a:lnTo>
                          <a:pt x="72098" y="507398"/>
                        </a:lnTo>
                        <a:cubicBezTo>
                          <a:pt x="290793" y="388595"/>
                          <a:pt x="483949" y="228737"/>
                          <a:pt x="641221" y="38167"/>
                        </a:cubicBezTo>
                        <a:lnTo>
                          <a:pt x="669763" y="0"/>
                        </a:lnTo>
                        <a:close/>
                      </a:path>
                    </a:pathLst>
                  </a:custGeom>
                  <a:solidFill>
                    <a:srgbClr val="D3000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52" name="Freeform 22">
                    <a:extLst>
                      <a:ext uri="{FF2B5EF4-FFF2-40B4-BE49-F238E27FC236}">
                        <a16:creationId xmlns:a16="http://schemas.microsoft.com/office/drawing/2014/main" id="{58657ACA-CF0D-4E71-B223-5232E5172B24}"/>
                      </a:ext>
                    </a:extLst>
                  </p:cNvPr>
                  <p:cNvSpPr/>
                  <p:nvPr/>
                </p:nvSpPr>
                <p:spPr>
                  <a:xfrm>
                    <a:off x="3107595" y="4823282"/>
                    <a:ext cx="981031" cy="762767"/>
                  </a:xfrm>
                  <a:custGeom>
                    <a:avLst/>
                    <a:gdLst>
                      <a:gd name="connsiteX0" fmla="*/ 839539 w 1143194"/>
                      <a:gd name="connsiteY0" fmla="*/ 0 h 888851"/>
                      <a:gd name="connsiteX1" fmla="*/ 1143194 w 1143194"/>
                      <a:gd name="connsiteY1" fmla="*/ 622587 h 888851"/>
                      <a:gd name="connsiteX2" fmla="*/ 1018002 w 1143194"/>
                      <a:gd name="connsiteY2" fmla="*/ 682895 h 888851"/>
                      <a:gd name="connsiteX3" fmla="*/ 265300 w 1143194"/>
                      <a:gd name="connsiteY3" fmla="*/ 875455 h 888851"/>
                      <a:gd name="connsiteX4" fmla="*/ 0 w 1143194"/>
                      <a:gd name="connsiteY4" fmla="*/ 888851 h 888851"/>
                      <a:gd name="connsiteX5" fmla="*/ 0 w 1143194"/>
                      <a:gd name="connsiteY5" fmla="*/ 195508 h 888851"/>
                      <a:gd name="connsiteX6" fmla="*/ 194410 w 1143194"/>
                      <a:gd name="connsiteY6" fmla="*/ 185691 h 888851"/>
                      <a:gd name="connsiteX7" fmla="*/ 748121 w 1143194"/>
                      <a:gd name="connsiteY7" fmla="*/ 44038 h 888851"/>
                      <a:gd name="connsiteX8" fmla="*/ 839539 w 1143194"/>
                      <a:gd name="connsiteY8" fmla="*/ 0 h 88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194" h="888851">
                        <a:moveTo>
                          <a:pt x="839539" y="0"/>
                        </a:moveTo>
                        <a:lnTo>
                          <a:pt x="1143194" y="622587"/>
                        </a:lnTo>
                        <a:lnTo>
                          <a:pt x="1018002" y="682895"/>
                        </a:lnTo>
                        <a:cubicBezTo>
                          <a:pt x="782675" y="782430"/>
                          <a:pt x="529797" y="848594"/>
                          <a:pt x="265300" y="875455"/>
                        </a:cubicBezTo>
                        <a:lnTo>
                          <a:pt x="0" y="888851"/>
                        </a:lnTo>
                        <a:lnTo>
                          <a:pt x="0" y="195508"/>
                        </a:lnTo>
                        <a:lnTo>
                          <a:pt x="194410" y="185691"/>
                        </a:lnTo>
                        <a:cubicBezTo>
                          <a:pt x="388983" y="165932"/>
                          <a:pt x="575008" y="117259"/>
                          <a:pt x="748121" y="44038"/>
                        </a:cubicBezTo>
                        <a:lnTo>
                          <a:pt x="839539" y="0"/>
                        </a:lnTo>
                        <a:close/>
                      </a:path>
                    </a:pathLst>
                  </a:custGeom>
                  <a:solidFill>
                    <a:srgbClr val="2244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DD448F8A-9835-4CE7-AE8C-83B7078EBC0E}"/>
                      </a:ext>
                    </a:extLst>
                  </p:cNvPr>
                  <p:cNvSpPr/>
                  <p:nvPr/>
                </p:nvSpPr>
                <p:spPr>
                  <a:xfrm>
                    <a:off x="1449521" y="1679922"/>
                    <a:ext cx="3311258" cy="331125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CFD28B1E-3F6E-4B8A-A686-6916187DFF81}"/>
                    </a:ext>
                  </a:extLst>
                </p:cNvPr>
                <p:cNvGrpSpPr/>
                <p:nvPr/>
              </p:nvGrpSpPr>
              <p:grpSpPr>
                <a:xfrm>
                  <a:off x="2011147" y="2125075"/>
                  <a:ext cx="1468790" cy="3191605"/>
                  <a:chOff x="2011147" y="2125075"/>
                  <a:chExt cx="1468790" cy="3191605"/>
                </a:xfrm>
              </p:grpSpPr>
              <p:grpSp>
                <p:nvGrpSpPr>
                  <p:cNvPr id="20" name="Group 19">
                    <a:extLst>
                      <a:ext uri="{FF2B5EF4-FFF2-40B4-BE49-F238E27FC236}">
                        <a16:creationId xmlns:a16="http://schemas.microsoft.com/office/drawing/2014/main" id="{C03CFF59-422D-44A4-B7FE-B40C0F249DF6}"/>
                      </a:ext>
                    </a:extLst>
                  </p:cNvPr>
                  <p:cNvGrpSpPr/>
                  <p:nvPr/>
                </p:nvGrpSpPr>
                <p:grpSpPr>
                  <a:xfrm>
                    <a:off x="2029666" y="2125075"/>
                    <a:ext cx="310480" cy="310480"/>
                    <a:chOff x="-2336165" y="2018030"/>
                    <a:chExt cx="2782570" cy="2782570"/>
                  </a:xfrm>
                  <a:solidFill>
                    <a:schemeClr val="bg1"/>
                  </a:solidFill>
                </p:grpSpPr>
                <p:sp>
                  <p:nvSpPr>
                    <p:cNvPr id="43" name="Freeform 121">
                      <a:extLst>
                        <a:ext uri="{FF2B5EF4-FFF2-40B4-BE49-F238E27FC236}">
                          <a16:creationId xmlns:a16="http://schemas.microsoft.com/office/drawing/2014/main" id="{7A2CFE41-76C0-4135-AC76-2E9B4030A699}"/>
                        </a:ext>
                      </a:extLst>
                    </p:cNvPr>
                    <p:cNvSpPr/>
                    <p:nvPr/>
                  </p:nvSpPr>
                  <p:spPr>
                    <a:xfrm>
                      <a:off x="-1709379" y="2644177"/>
                      <a:ext cx="1528998" cy="1530276"/>
                    </a:xfrm>
                    <a:custGeom>
                      <a:avLst/>
                      <a:gdLst>
                        <a:gd name="connsiteX0" fmla="*/ 1144188 w 1528998"/>
                        <a:gd name="connsiteY0" fmla="*/ 815938 h 1530276"/>
                        <a:gd name="connsiteX1" fmla="*/ 1528998 w 1528998"/>
                        <a:gd name="connsiteY1" fmla="*/ 815938 h 1530276"/>
                        <a:gd name="connsiteX2" fmla="*/ 1518483 w 1528998"/>
                        <a:gd name="connsiteY2" fmla="*/ 920243 h 1530276"/>
                        <a:gd name="connsiteX3" fmla="*/ 900734 w 1528998"/>
                        <a:gd name="connsiteY3" fmla="*/ 1522737 h 1530276"/>
                        <a:gd name="connsiteX4" fmla="*/ 815299 w 1528998"/>
                        <a:gd name="connsiteY4" fmla="*/ 1530276 h 1530276"/>
                        <a:gd name="connsiteX5" fmla="*/ 815299 w 1528998"/>
                        <a:gd name="connsiteY5" fmla="*/ 1145466 h 1530276"/>
                        <a:gd name="connsiteX6" fmla="*/ 832617 w 1528998"/>
                        <a:gd name="connsiteY6" fmla="*/ 1143938 h 1530276"/>
                        <a:gd name="connsiteX7" fmla="*/ 1141491 w 1528998"/>
                        <a:gd name="connsiteY7" fmla="*/ 842691 h 1530276"/>
                        <a:gd name="connsiteX8" fmla="*/ 0 w 1528998"/>
                        <a:gd name="connsiteY8" fmla="*/ 815938 h 1530276"/>
                        <a:gd name="connsiteX9" fmla="*/ 384810 w 1528998"/>
                        <a:gd name="connsiteY9" fmla="*/ 815938 h 1530276"/>
                        <a:gd name="connsiteX10" fmla="*/ 387507 w 1528998"/>
                        <a:gd name="connsiteY10" fmla="*/ 842691 h 1530276"/>
                        <a:gd name="connsiteX11" fmla="*/ 696381 w 1528998"/>
                        <a:gd name="connsiteY11" fmla="*/ 1143938 h 1530276"/>
                        <a:gd name="connsiteX12" fmla="*/ 713699 w 1528998"/>
                        <a:gd name="connsiteY12" fmla="*/ 1145466 h 1530276"/>
                        <a:gd name="connsiteX13" fmla="*/ 713699 w 1528998"/>
                        <a:gd name="connsiteY13" fmla="*/ 1530276 h 1530276"/>
                        <a:gd name="connsiteX14" fmla="*/ 628264 w 1528998"/>
                        <a:gd name="connsiteY14" fmla="*/ 1522737 h 1530276"/>
                        <a:gd name="connsiteX15" fmla="*/ 10515 w 1528998"/>
                        <a:gd name="connsiteY15" fmla="*/ 920243 h 1530276"/>
                        <a:gd name="connsiteX16" fmla="*/ 815299 w 1528998"/>
                        <a:gd name="connsiteY16" fmla="*/ 0 h 1530276"/>
                        <a:gd name="connsiteX17" fmla="*/ 900734 w 1528998"/>
                        <a:gd name="connsiteY17" fmla="*/ 7539 h 1530276"/>
                        <a:gd name="connsiteX18" fmla="*/ 1518483 w 1528998"/>
                        <a:gd name="connsiteY18" fmla="*/ 610033 h 1530276"/>
                        <a:gd name="connsiteX19" fmla="*/ 1528998 w 1528998"/>
                        <a:gd name="connsiteY19" fmla="*/ 714338 h 1530276"/>
                        <a:gd name="connsiteX20" fmla="*/ 1144188 w 1528998"/>
                        <a:gd name="connsiteY20" fmla="*/ 714338 h 1530276"/>
                        <a:gd name="connsiteX21" fmla="*/ 1141491 w 1528998"/>
                        <a:gd name="connsiteY21" fmla="*/ 687585 h 1530276"/>
                        <a:gd name="connsiteX22" fmla="*/ 832617 w 1528998"/>
                        <a:gd name="connsiteY22" fmla="*/ 386338 h 1530276"/>
                        <a:gd name="connsiteX23" fmla="*/ 815299 w 1528998"/>
                        <a:gd name="connsiteY23" fmla="*/ 384810 h 1530276"/>
                        <a:gd name="connsiteX24" fmla="*/ 713699 w 1528998"/>
                        <a:gd name="connsiteY24" fmla="*/ 0 h 1530276"/>
                        <a:gd name="connsiteX25" fmla="*/ 713699 w 1528998"/>
                        <a:gd name="connsiteY25" fmla="*/ 384810 h 1530276"/>
                        <a:gd name="connsiteX26" fmla="*/ 696381 w 1528998"/>
                        <a:gd name="connsiteY26" fmla="*/ 386338 h 1530276"/>
                        <a:gd name="connsiteX27" fmla="*/ 387507 w 1528998"/>
                        <a:gd name="connsiteY27" fmla="*/ 687585 h 1530276"/>
                        <a:gd name="connsiteX28" fmla="*/ 384810 w 1528998"/>
                        <a:gd name="connsiteY28" fmla="*/ 714338 h 1530276"/>
                        <a:gd name="connsiteX29" fmla="*/ 0 w 1528998"/>
                        <a:gd name="connsiteY29" fmla="*/ 714338 h 1530276"/>
                        <a:gd name="connsiteX30" fmla="*/ 10515 w 1528998"/>
                        <a:gd name="connsiteY30" fmla="*/ 610033 h 1530276"/>
                        <a:gd name="connsiteX31" fmla="*/ 628264 w 1528998"/>
                        <a:gd name="connsiteY31" fmla="*/ 7539 h 153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28998" h="1530276">
                          <a:moveTo>
                            <a:pt x="1144188" y="815938"/>
                          </a:moveTo>
                          <a:lnTo>
                            <a:pt x="1528998" y="815938"/>
                          </a:lnTo>
                          <a:lnTo>
                            <a:pt x="1518483" y="920243"/>
                          </a:lnTo>
                          <a:cubicBezTo>
                            <a:pt x="1455690" y="1227108"/>
                            <a:pt x="1210265" y="1467447"/>
                            <a:pt x="900734" y="1522737"/>
                          </a:cubicBezTo>
                          <a:lnTo>
                            <a:pt x="815299" y="1530276"/>
                          </a:lnTo>
                          <a:lnTo>
                            <a:pt x="815299" y="1145466"/>
                          </a:lnTo>
                          <a:lnTo>
                            <a:pt x="832617" y="1143938"/>
                          </a:lnTo>
                          <a:cubicBezTo>
                            <a:pt x="987382" y="1116293"/>
                            <a:pt x="1110094" y="996123"/>
                            <a:pt x="1141491" y="842691"/>
                          </a:cubicBezTo>
                          <a:close/>
                          <a:moveTo>
                            <a:pt x="0" y="815938"/>
                          </a:moveTo>
                          <a:lnTo>
                            <a:pt x="384810" y="815938"/>
                          </a:lnTo>
                          <a:lnTo>
                            <a:pt x="387507" y="842691"/>
                          </a:lnTo>
                          <a:cubicBezTo>
                            <a:pt x="418904" y="996123"/>
                            <a:pt x="541616" y="1116293"/>
                            <a:pt x="696381" y="1143938"/>
                          </a:cubicBezTo>
                          <a:lnTo>
                            <a:pt x="713699" y="1145466"/>
                          </a:lnTo>
                          <a:lnTo>
                            <a:pt x="713699" y="1530276"/>
                          </a:lnTo>
                          <a:lnTo>
                            <a:pt x="628264" y="1522737"/>
                          </a:lnTo>
                          <a:cubicBezTo>
                            <a:pt x="318733" y="1467447"/>
                            <a:pt x="73309" y="1227108"/>
                            <a:pt x="10515" y="920243"/>
                          </a:cubicBezTo>
                          <a:close/>
                          <a:moveTo>
                            <a:pt x="815299" y="0"/>
                          </a:moveTo>
                          <a:lnTo>
                            <a:pt x="900734" y="7539"/>
                          </a:lnTo>
                          <a:cubicBezTo>
                            <a:pt x="1210265" y="62829"/>
                            <a:pt x="1455690" y="303168"/>
                            <a:pt x="1518483" y="610033"/>
                          </a:cubicBezTo>
                          <a:lnTo>
                            <a:pt x="1528998" y="714338"/>
                          </a:lnTo>
                          <a:lnTo>
                            <a:pt x="1144188" y="714338"/>
                          </a:lnTo>
                          <a:lnTo>
                            <a:pt x="1141491" y="687585"/>
                          </a:lnTo>
                          <a:cubicBezTo>
                            <a:pt x="1110094" y="534153"/>
                            <a:pt x="987382" y="413983"/>
                            <a:pt x="832617" y="386338"/>
                          </a:cubicBezTo>
                          <a:lnTo>
                            <a:pt x="815299" y="384810"/>
                          </a:lnTo>
                          <a:close/>
                          <a:moveTo>
                            <a:pt x="713699" y="0"/>
                          </a:moveTo>
                          <a:lnTo>
                            <a:pt x="713699" y="384810"/>
                          </a:lnTo>
                          <a:lnTo>
                            <a:pt x="696381" y="386338"/>
                          </a:lnTo>
                          <a:cubicBezTo>
                            <a:pt x="541616" y="413983"/>
                            <a:pt x="418904" y="534153"/>
                            <a:pt x="387507" y="687585"/>
                          </a:cubicBezTo>
                          <a:lnTo>
                            <a:pt x="384810" y="714338"/>
                          </a:lnTo>
                          <a:lnTo>
                            <a:pt x="0" y="714338"/>
                          </a:lnTo>
                          <a:lnTo>
                            <a:pt x="10515" y="610033"/>
                          </a:lnTo>
                          <a:cubicBezTo>
                            <a:pt x="73309" y="303168"/>
                            <a:pt x="318733" y="62829"/>
                            <a:pt x="628264" y="753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44" name="Freeform 122">
                      <a:extLst>
                        <a:ext uri="{FF2B5EF4-FFF2-40B4-BE49-F238E27FC236}">
                          <a16:creationId xmlns:a16="http://schemas.microsoft.com/office/drawing/2014/main" id="{3839F0D5-18C4-4D93-91A0-30CB3A7BDA4A}"/>
                        </a:ext>
                      </a:extLst>
                    </p:cNvPr>
                    <p:cNvSpPr/>
                    <p:nvPr/>
                  </p:nvSpPr>
                  <p:spPr>
                    <a:xfrm>
                      <a:off x="-2336165" y="2018030"/>
                      <a:ext cx="2782570" cy="2782570"/>
                    </a:xfrm>
                    <a:custGeom>
                      <a:avLst/>
                      <a:gdLst>
                        <a:gd name="connsiteX0" fmla="*/ 1299845 w 2782570"/>
                        <a:gd name="connsiteY0" fmla="*/ 423680 h 2782570"/>
                        <a:gd name="connsiteX1" fmla="*/ 1291881 w 2782570"/>
                        <a:gd name="connsiteY1" fmla="*/ 424082 h 2782570"/>
                        <a:gd name="connsiteX2" fmla="*/ 424081 w 2782570"/>
                        <a:gd name="connsiteY2" fmla="*/ 1291881 h 2782570"/>
                        <a:gd name="connsiteX3" fmla="*/ 423679 w 2782570"/>
                        <a:gd name="connsiteY3" fmla="*/ 1299845 h 2782570"/>
                        <a:gd name="connsiteX4" fmla="*/ 472439 w 2782570"/>
                        <a:gd name="connsiteY4" fmla="*/ 1299845 h 2782570"/>
                        <a:gd name="connsiteX5" fmla="*/ 502920 w 2782570"/>
                        <a:gd name="connsiteY5" fmla="*/ 1330326 h 2782570"/>
                        <a:gd name="connsiteX6" fmla="*/ 502920 w 2782570"/>
                        <a:gd name="connsiteY6" fmla="*/ 1452244 h 2782570"/>
                        <a:gd name="connsiteX7" fmla="*/ 472439 w 2782570"/>
                        <a:gd name="connsiteY7" fmla="*/ 1482725 h 2782570"/>
                        <a:gd name="connsiteX8" fmla="*/ 423679 w 2782570"/>
                        <a:gd name="connsiteY8" fmla="*/ 1482725 h 2782570"/>
                        <a:gd name="connsiteX9" fmla="*/ 424081 w 2782570"/>
                        <a:gd name="connsiteY9" fmla="*/ 1490689 h 2782570"/>
                        <a:gd name="connsiteX10" fmla="*/ 1291881 w 2782570"/>
                        <a:gd name="connsiteY10" fmla="*/ 2358489 h 2782570"/>
                        <a:gd name="connsiteX11" fmla="*/ 1299845 w 2782570"/>
                        <a:gd name="connsiteY11" fmla="*/ 2358891 h 2782570"/>
                        <a:gd name="connsiteX12" fmla="*/ 1299845 w 2782570"/>
                        <a:gd name="connsiteY12" fmla="*/ 2310131 h 2782570"/>
                        <a:gd name="connsiteX13" fmla="*/ 1330326 w 2782570"/>
                        <a:gd name="connsiteY13" fmla="*/ 2279650 h 2782570"/>
                        <a:gd name="connsiteX14" fmla="*/ 1452244 w 2782570"/>
                        <a:gd name="connsiteY14" fmla="*/ 2279650 h 2782570"/>
                        <a:gd name="connsiteX15" fmla="*/ 1482725 w 2782570"/>
                        <a:gd name="connsiteY15" fmla="*/ 2310131 h 2782570"/>
                        <a:gd name="connsiteX16" fmla="*/ 1482725 w 2782570"/>
                        <a:gd name="connsiteY16" fmla="*/ 2358891 h 2782570"/>
                        <a:gd name="connsiteX17" fmla="*/ 1490689 w 2782570"/>
                        <a:gd name="connsiteY17" fmla="*/ 2358489 h 2782570"/>
                        <a:gd name="connsiteX18" fmla="*/ 2358489 w 2782570"/>
                        <a:gd name="connsiteY18" fmla="*/ 1490689 h 2782570"/>
                        <a:gd name="connsiteX19" fmla="*/ 2358891 w 2782570"/>
                        <a:gd name="connsiteY19" fmla="*/ 1482725 h 2782570"/>
                        <a:gd name="connsiteX20" fmla="*/ 2310131 w 2782570"/>
                        <a:gd name="connsiteY20" fmla="*/ 1482725 h 2782570"/>
                        <a:gd name="connsiteX21" fmla="*/ 2279650 w 2782570"/>
                        <a:gd name="connsiteY21" fmla="*/ 1452244 h 2782570"/>
                        <a:gd name="connsiteX22" fmla="*/ 2279650 w 2782570"/>
                        <a:gd name="connsiteY22" fmla="*/ 1330326 h 2782570"/>
                        <a:gd name="connsiteX23" fmla="*/ 2310131 w 2782570"/>
                        <a:gd name="connsiteY23" fmla="*/ 1299845 h 2782570"/>
                        <a:gd name="connsiteX24" fmla="*/ 2358891 w 2782570"/>
                        <a:gd name="connsiteY24" fmla="*/ 1299845 h 2782570"/>
                        <a:gd name="connsiteX25" fmla="*/ 2358489 w 2782570"/>
                        <a:gd name="connsiteY25" fmla="*/ 1291881 h 2782570"/>
                        <a:gd name="connsiteX26" fmla="*/ 1490689 w 2782570"/>
                        <a:gd name="connsiteY26" fmla="*/ 424082 h 2782570"/>
                        <a:gd name="connsiteX27" fmla="*/ 1482725 w 2782570"/>
                        <a:gd name="connsiteY27" fmla="*/ 423680 h 2782570"/>
                        <a:gd name="connsiteX28" fmla="*/ 1482725 w 2782570"/>
                        <a:gd name="connsiteY28" fmla="*/ 472439 h 2782570"/>
                        <a:gd name="connsiteX29" fmla="*/ 1452244 w 2782570"/>
                        <a:gd name="connsiteY29" fmla="*/ 502920 h 2782570"/>
                        <a:gd name="connsiteX30" fmla="*/ 1330326 w 2782570"/>
                        <a:gd name="connsiteY30" fmla="*/ 502920 h 2782570"/>
                        <a:gd name="connsiteX31" fmla="*/ 1299845 w 2782570"/>
                        <a:gd name="connsiteY31" fmla="*/ 472439 h 2782570"/>
                        <a:gd name="connsiteX32" fmla="*/ 1330326 w 2782570"/>
                        <a:gd name="connsiteY32" fmla="*/ 0 h 2782570"/>
                        <a:gd name="connsiteX33" fmla="*/ 1452244 w 2782570"/>
                        <a:gd name="connsiteY33" fmla="*/ 0 h 2782570"/>
                        <a:gd name="connsiteX34" fmla="*/ 1482725 w 2782570"/>
                        <a:gd name="connsiteY34" fmla="*/ 30481 h 2782570"/>
                        <a:gd name="connsiteX35" fmla="*/ 1482725 w 2782570"/>
                        <a:gd name="connsiteY35" fmla="*/ 326562 h 2782570"/>
                        <a:gd name="connsiteX36" fmla="*/ 1500619 w 2782570"/>
                        <a:gd name="connsiteY36" fmla="*/ 327466 h 2782570"/>
                        <a:gd name="connsiteX37" fmla="*/ 2455104 w 2782570"/>
                        <a:gd name="connsiteY37" fmla="*/ 1281951 h 2782570"/>
                        <a:gd name="connsiteX38" fmla="*/ 2456008 w 2782570"/>
                        <a:gd name="connsiteY38" fmla="*/ 1299845 h 2782570"/>
                        <a:gd name="connsiteX39" fmla="*/ 2752089 w 2782570"/>
                        <a:gd name="connsiteY39" fmla="*/ 1299845 h 2782570"/>
                        <a:gd name="connsiteX40" fmla="*/ 2782570 w 2782570"/>
                        <a:gd name="connsiteY40" fmla="*/ 1330326 h 2782570"/>
                        <a:gd name="connsiteX41" fmla="*/ 2782570 w 2782570"/>
                        <a:gd name="connsiteY41" fmla="*/ 1452244 h 2782570"/>
                        <a:gd name="connsiteX42" fmla="*/ 2752089 w 2782570"/>
                        <a:gd name="connsiteY42" fmla="*/ 1482725 h 2782570"/>
                        <a:gd name="connsiteX43" fmla="*/ 2456008 w 2782570"/>
                        <a:gd name="connsiteY43" fmla="*/ 1482725 h 2782570"/>
                        <a:gd name="connsiteX44" fmla="*/ 2455104 w 2782570"/>
                        <a:gd name="connsiteY44" fmla="*/ 1500619 h 2782570"/>
                        <a:gd name="connsiteX45" fmla="*/ 1500619 w 2782570"/>
                        <a:gd name="connsiteY45" fmla="*/ 2455104 h 2782570"/>
                        <a:gd name="connsiteX46" fmla="*/ 1482725 w 2782570"/>
                        <a:gd name="connsiteY46" fmla="*/ 2456008 h 2782570"/>
                        <a:gd name="connsiteX47" fmla="*/ 1482725 w 2782570"/>
                        <a:gd name="connsiteY47" fmla="*/ 2752089 h 2782570"/>
                        <a:gd name="connsiteX48" fmla="*/ 1452244 w 2782570"/>
                        <a:gd name="connsiteY48" fmla="*/ 2782570 h 2782570"/>
                        <a:gd name="connsiteX49" fmla="*/ 1330326 w 2782570"/>
                        <a:gd name="connsiteY49" fmla="*/ 2782570 h 2782570"/>
                        <a:gd name="connsiteX50" fmla="*/ 1299845 w 2782570"/>
                        <a:gd name="connsiteY50" fmla="*/ 2752089 h 2782570"/>
                        <a:gd name="connsiteX51" fmla="*/ 1299845 w 2782570"/>
                        <a:gd name="connsiteY51" fmla="*/ 2456008 h 2782570"/>
                        <a:gd name="connsiteX52" fmla="*/ 1281951 w 2782570"/>
                        <a:gd name="connsiteY52" fmla="*/ 2455104 h 2782570"/>
                        <a:gd name="connsiteX53" fmla="*/ 327466 w 2782570"/>
                        <a:gd name="connsiteY53" fmla="*/ 1500619 h 2782570"/>
                        <a:gd name="connsiteX54" fmla="*/ 326562 w 2782570"/>
                        <a:gd name="connsiteY54" fmla="*/ 1482725 h 2782570"/>
                        <a:gd name="connsiteX55" fmla="*/ 30481 w 2782570"/>
                        <a:gd name="connsiteY55" fmla="*/ 1482725 h 2782570"/>
                        <a:gd name="connsiteX56" fmla="*/ 0 w 2782570"/>
                        <a:gd name="connsiteY56" fmla="*/ 1452244 h 2782570"/>
                        <a:gd name="connsiteX57" fmla="*/ 0 w 2782570"/>
                        <a:gd name="connsiteY57" fmla="*/ 1330326 h 2782570"/>
                        <a:gd name="connsiteX58" fmla="*/ 30481 w 2782570"/>
                        <a:gd name="connsiteY58" fmla="*/ 1299845 h 2782570"/>
                        <a:gd name="connsiteX59" fmla="*/ 326562 w 2782570"/>
                        <a:gd name="connsiteY59" fmla="*/ 1299845 h 2782570"/>
                        <a:gd name="connsiteX60" fmla="*/ 327466 w 2782570"/>
                        <a:gd name="connsiteY60" fmla="*/ 1281951 h 2782570"/>
                        <a:gd name="connsiteX61" fmla="*/ 1281951 w 2782570"/>
                        <a:gd name="connsiteY61" fmla="*/ 327466 h 2782570"/>
                        <a:gd name="connsiteX62" fmla="*/ 1299845 w 2782570"/>
                        <a:gd name="connsiteY62" fmla="*/ 326562 h 2782570"/>
                        <a:gd name="connsiteX63" fmla="*/ 1299845 w 2782570"/>
                        <a:gd name="connsiteY63" fmla="*/ 30481 h 2782570"/>
                        <a:gd name="connsiteX64" fmla="*/ 1330326 w 2782570"/>
                        <a:gd name="connsiteY64" fmla="*/ 0 h 278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82570" h="2782570">
                          <a:moveTo>
                            <a:pt x="1299845" y="423680"/>
                          </a:moveTo>
                          <a:lnTo>
                            <a:pt x="1291881" y="424082"/>
                          </a:lnTo>
                          <a:cubicBezTo>
                            <a:pt x="834315" y="470550"/>
                            <a:pt x="470550" y="834315"/>
                            <a:pt x="424081" y="1291881"/>
                          </a:cubicBezTo>
                          <a:lnTo>
                            <a:pt x="423679" y="1299845"/>
                          </a:lnTo>
                          <a:lnTo>
                            <a:pt x="472439" y="1299845"/>
                          </a:lnTo>
                          <a:cubicBezTo>
                            <a:pt x="489273" y="1299845"/>
                            <a:pt x="502920" y="1313492"/>
                            <a:pt x="502920" y="1330326"/>
                          </a:cubicBezTo>
                          <a:lnTo>
                            <a:pt x="502920" y="1452244"/>
                          </a:lnTo>
                          <a:cubicBezTo>
                            <a:pt x="502920" y="1469078"/>
                            <a:pt x="489273" y="1482725"/>
                            <a:pt x="472439" y="1482725"/>
                          </a:cubicBezTo>
                          <a:lnTo>
                            <a:pt x="423679" y="1482725"/>
                          </a:lnTo>
                          <a:lnTo>
                            <a:pt x="424081" y="1490689"/>
                          </a:lnTo>
                          <a:cubicBezTo>
                            <a:pt x="470550" y="1948255"/>
                            <a:pt x="834315" y="2312020"/>
                            <a:pt x="1291881" y="2358489"/>
                          </a:cubicBezTo>
                          <a:lnTo>
                            <a:pt x="1299845" y="2358891"/>
                          </a:lnTo>
                          <a:lnTo>
                            <a:pt x="1299845" y="2310131"/>
                          </a:lnTo>
                          <a:cubicBezTo>
                            <a:pt x="1299845" y="2293297"/>
                            <a:pt x="1313492" y="2279650"/>
                            <a:pt x="1330326" y="2279650"/>
                          </a:cubicBezTo>
                          <a:lnTo>
                            <a:pt x="1452244" y="2279650"/>
                          </a:lnTo>
                          <a:cubicBezTo>
                            <a:pt x="1469078" y="2279650"/>
                            <a:pt x="1482725" y="2293297"/>
                            <a:pt x="1482725" y="2310131"/>
                          </a:cubicBezTo>
                          <a:lnTo>
                            <a:pt x="1482725" y="2358891"/>
                          </a:lnTo>
                          <a:lnTo>
                            <a:pt x="1490689" y="2358489"/>
                          </a:lnTo>
                          <a:cubicBezTo>
                            <a:pt x="1948255" y="2312020"/>
                            <a:pt x="2312020" y="1948255"/>
                            <a:pt x="2358489" y="1490689"/>
                          </a:cubicBezTo>
                          <a:lnTo>
                            <a:pt x="2358891" y="1482725"/>
                          </a:lnTo>
                          <a:lnTo>
                            <a:pt x="2310131" y="1482725"/>
                          </a:lnTo>
                          <a:cubicBezTo>
                            <a:pt x="2293297" y="1482725"/>
                            <a:pt x="2279650" y="1469078"/>
                            <a:pt x="2279650" y="1452244"/>
                          </a:cubicBezTo>
                          <a:lnTo>
                            <a:pt x="2279650" y="1330326"/>
                          </a:lnTo>
                          <a:cubicBezTo>
                            <a:pt x="2279650" y="1313492"/>
                            <a:pt x="2293297" y="1299845"/>
                            <a:pt x="2310131" y="1299845"/>
                          </a:cubicBezTo>
                          <a:lnTo>
                            <a:pt x="2358891" y="1299845"/>
                          </a:lnTo>
                          <a:lnTo>
                            <a:pt x="2358489" y="1291881"/>
                          </a:lnTo>
                          <a:cubicBezTo>
                            <a:pt x="2312020" y="834315"/>
                            <a:pt x="1948255" y="470550"/>
                            <a:pt x="1490689" y="424082"/>
                          </a:cubicBezTo>
                          <a:lnTo>
                            <a:pt x="1482725" y="423680"/>
                          </a:lnTo>
                          <a:lnTo>
                            <a:pt x="1482725" y="472439"/>
                          </a:lnTo>
                          <a:cubicBezTo>
                            <a:pt x="1482725" y="489273"/>
                            <a:pt x="1469078" y="502920"/>
                            <a:pt x="1452244" y="502920"/>
                          </a:cubicBezTo>
                          <a:lnTo>
                            <a:pt x="1330326" y="502920"/>
                          </a:lnTo>
                          <a:cubicBezTo>
                            <a:pt x="1313492" y="502920"/>
                            <a:pt x="1299845" y="489273"/>
                            <a:pt x="1299845" y="472439"/>
                          </a:cubicBezTo>
                          <a:close/>
                          <a:moveTo>
                            <a:pt x="1330326" y="0"/>
                          </a:moveTo>
                          <a:lnTo>
                            <a:pt x="1452244" y="0"/>
                          </a:lnTo>
                          <a:cubicBezTo>
                            <a:pt x="1469078" y="0"/>
                            <a:pt x="1482725" y="13647"/>
                            <a:pt x="1482725" y="30481"/>
                          </a:cubicBezTo>
                          <a:lnTo>
                            <a:pt x="1482725" y="326562"/>
                          </a:lnTo>
                          <a:lnTo>
                            <a:pt x="1500619" y="327466"/>
                          </a:lnTo>
                          <a:cubicBezTo>
                            <a:pt x="2003892" y="378576"/>
                            <a:pt x="2403994" y="778678"/>
                            <a:pt x="2455104" y="1281951"/>
                          </a:cubicBezTo>
                          <a:lnTo>
                            <a:pt x="2456008" y="1299845"/>
                          </a:lnTo>
                          <a:lnTo>
                            <a:pt x="2752089" y="1299845"/>
                          </a:lnTo>
                          <a:cubicBezTo>
                            <a:pt x="2768923" y="1299845"/>
                            <a:pt x="2782570" y="1313492"/>
                            <a:pt x="2782570" y="1330326"/>
                          </a:cubicBezTo>
                          <a:lnTo>
                            <a:pt x="2782570" y="1452244"/>
                          </a:lnTo>
                          <a:cubicBezTo>
                            <a:pt x="2782570" y="1469078"/>
                            <a:pt x="2768923" y="1482725"/>
                            <a:pt x="2752089" y="1482725"/>
                          </a:cubicBezTo>
                          <a:lnTo>
                            <a:pt x="2456008" y="1482725"/>
                          </a:lnTo>
                          <a:lnTo>
                            <a:pt x="2455104" y="1500619"/>
                          </a:lnTo>
                          <a:cubicBezTo>
                            <a:pt x="2403994" y="2003892"/>
                            <a:pt x="2003892" y="2403994"/>
                            <a:pt x="1500619" y="2455104"/>
                          </a:cubicBezTo>
                          <a:lnTo>
                            <a:pt x="1482725" y="2456008"/>
                          </a:lnTo>
                          <a:lnTo>
                            <a:pt x="1482725" y="2752089"/>
                          </a:lnTo>
                          <a:cubicBezTo>
                            <a:pt x="1482725" y="2768923"/>
                            <a:pt x="1469078" y="2782570"/>
                            <a:pt x="1452244" y="2782570"/>
                          </a:cubicBezTo>
                          <a:lnTo>
                            <a:pt x="1330326" y="2782570"/>
                          </a:lnTo>
                          <a:cubicBezTo>
                            <a:pt x="1313492" y="2782570"/>
                            <a:pt x="1299845" y="2768923"/>
                            <a:pt x="1299845" y="2752089"/>
                          </a:cubicBezTo>
                          <a:lnTo>
                            <a:pt x="1299845" y="2456008"/>
                          </a:lnTo>
                          <a:lnTo>
                            <a:pt x="1281951" y="2455104"/>
                          </a:lnTo>
                          <a:cubicBezTo>
                            <a:pt x="778678" y="2403994"/>
                            <a:pt x="378576" y="2003892"/>
                            <a:pt x="327466" y="1500619"/>
                          </a:cubicBezTo>
                          <a:lnTo>
                            <a:pt x="326562" y="1482725"/>
                          </a:lnTo>
                          <a:lnTo>
                            <a:pt x="30481" y="1482725"/>
                          </a:lnTo>
                          <a:cubicBezTo>
                            <a:pt x="13647" y="1482725"/>
                            <a:pt x="0" y="1469078"/>
                            <a:pt x="0" y="1452244"/>
                          </a:cubicBezTo>
                          <a:lnTo>
                            <a:pt x="0" y="1330326"/>
                          </a:lnTo>
                          <a:cubicBezTo>
                            <a:pt x="0" y="1313492"/>
                            <a:pt x="13647" y="1299845"/>
                            <a:pt x="30481" y="1299845"/>
                          </a:cubicBezTo>
                          <a:lnTo>
                            <a:pt x="326562" y="1299845"/>
                          </a:lnTo>
                          <a:lnTo>
                            <a:pt x="327466" y="1281951"/>
                          </a:lnTo>
                          <a:cubicBezTo>
                            <a:pt x="378576" y="778678"/>
                            <a:pt x="778678" y="378576"/>
                            <a:pt x="1281951" y="327466"/>
                          </a:cubicBezTo>
                          <a:lnTo>
                            <a:pt x="1299845" y="326562"/>
                          </a:lnTo>
                          <a:lnTo>
                            <a:pt x="1299845" y="30481"/>
                          </a:lnTo>
                          <a:cubicBezTo>
                            <a:pt x="1299845" y="13647"/>
                            <a:pt x="1313492" y="0"/>
                            <a:pt x="13303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sp>
                <p:nvSpPr>
                  <p:cNvPr id="21" name="Freeform 47">
                    <a:extLst>
                      <a:ext uri="{FF2B5EF4-FFF2-40B4-BE49-F238E27FC236}">
                        <a16:creationId xmlns:a16="http://schemas.microsoft.com/office/drawing/2014/main" id="{A8D62F61-0523-426C-91D6-E2EF548A93EC}"/>
                      </a:ext>
                    </a:extLst>
                  </p:cNvPr>
                  <p:cNvSpPr>
                    <a:spLocks noEditPoints="1"/>
                  </p:cNvSpPr>
                  <p:nvPr/>
                </p:nvSpPr>
                <p:spPr bwMode="auto">
                  <a:xfrm>
                    <a:off x="2011147" y="5096561"/>
                    <a:ext cx="328536" cy="220119"/>
                  </a:xfrm>
                  <a:custGeom>
                    <a:avLst/>
                    <a:gdLst>
                      <a:gd name="T0" fmla="*/ 605 w 1260"/>
                      <a:gd name="T1" fmla="*/ 383 h 846"/>
                      <a:gd name="T2" fmla="*/ 605 w 1260"/>
                      <a:gd name="T3" fmla="*/ 227 h 846"/>
                      <a:gd name="T4" fmla="*/ 581 w 1260"/>
                      <a:gd name="T5" fmla="*/ 200 h 846"/>
                      <a:gd name="T6" fmla="*/ 551 w 1260"/>
                      <a:gd name="T7" fmla="*/ 225 h 846"/>
                      <a:gd name="T8" fmla="*/ 269 w 1260"/>
                      <a:gd name="T9" fmla="*/ 350 h 846"/>
                      <a:gd name="T10" fmla="*/ 269 w 1260"/>
                      <a:gd name="T11" fmla="*/ 325 h 846"/>
                      <a:gd name="T12" fmla="*/ 100 w 1260"/>
                      <a:gd name="T13" fmla="*/ 325 h 846"/>
                      <a:gd name="T14" fmla="*/ 38 w 1260"/>
                      <a:gd name="T15" fmla="*/ 386 h 846"/>
                      <a:gd name="T16" fmla="*/ 38 w 1260"/>
                      <a:gd name="T17" fmla="*/ 412 h 846"/>
                      <a:gd name="T18" fmla="*/ 20 w 1260"/>
                      <a:gd name="T19" fmla="*/ 412 h 846"/>
                      <a:gd name="T20" fmla="*/ 0 w 1260"/>
                      <a:gd name="T21" fmla="*/ 432 h 846"/>
                      <a:gd name="T22" fmla="*/ 0 w 1260"/>
                      <a:gd name="T23" fmla="*/ 508 h 846"/>
                      <a:gd name="T24" fmla="*/ 20 w 1260"/>
                      <a:gd name="T25" fmla="*/ 528 h 846"/>
                      <a:gd name="T26" fmla="*/ 39 w 1260"/>
                      <a:gd name="T27" fmla="*/ 528 h 846"/>
                      <a:gd name="T28" fmla="*/ 39 w 1260"/>
                      <a:gd name="T29" fmla="*/ 552 h 846"/>
                      <a:gd name="T30" fmla="*/ 100 w 1260"/>
                      <a:gd name="T31" fmla="*/ 613 h 846"/>
                      <a:gd name="T32" fmla="*/ 115 w 1260"/>
                      <a:gd name="T33" fmla="*/ 613 h 846"/>
                      <a:gd name="T34" fmla="*/ 185 w 1260"/>
                      <a:gd name="T35" fmla="*/ 846 h 846"/>
                      <a:gd name="T36" fmla="*/ 195 w 1260"/>
                      <a:gd name="T37" fmla="*/ 843 h 846"/>
                      <a:gd name="T38" fmla="*/ 230 w 1260"/>
                      <a:gd name="T39" fmla="*/ 835 h 846"/>
                      <a:gd name="T40" fmla="*/ 240 w 1260"/>
                      <a:gd name="T41" fmla="*/ 832 h 846"/>
                      <a:gd name="T42" fmla="*/ 211 w 1260"/>
                      <a:gd name="T43" fmla="*/ 613 h 846"/>
                      <a:gd name="T44" fmla="*/ 267 w 1260"/>
                      <a:gd name="T45" fmla="*/ 613 h 846"/>
                      <a:gd name="T46" fmla="*/ 267 w 1260"/>
                      <a:gd name="T47" fmla="*/ 588 h 846"/>
                      <a:gd name="T48" fmla="*/ 550 w 1260"/>
                      <a:gd name="T49" fmla="*/ 713 h 846"/>
                      <a:gd name="T50" fmla="*/ 580 w 1260"/>
                      <a:gd name="T51" fmla="*/ 738 h 846"/>
                      <a:gd name="T52" fmla="*/ 604 w 1260"/>
                      <a:gd name="T53" fmla="*/ 711 h 846"/>
                      <a:gd name="T54" fmla="*/ 604 w 1260"/>
                      <a:gd name="T55" fmla="*/ 553 h 846"/>
                      <a:gd name="T56" fmla="*/ 662 w 1260"/>
                      <a:gd name="T57" fmla="*/ 468 h 846"/>
                      <a:gd name="T58" fmla="*/ 605 w 1260"/>
                      <a:gd name="T59" fmla="*/ 383 h 846"/>
                      <a:gd name="T60" fmla="*/ 205 w 1260"/>
                      <a:gd name="T61" fmla="*/ 550 h 846"/>
                      <a:gd name="T62" fmla="*/ 102 w 1260"/>
                      <a:gd name="T63" fmla="*/ 550 h 846"/>
                      <a:gd name="T64" fmla="*/ 102 w 1260"/>
                      <a:gd name="T65" fmla="*/ 388 h 846"/>
                      <a:gd name="T66" fmla="*/ 204 w 1260"/>
                      <a:gd name="T67" fmla="*/ 388 h 846"/>
                      <a:gd name="T68" fmla="*/ 204 w 1260"/>
                      <a:gd name="T69" fmla="*/ 550 h 846"/>
                      <a:gd name="T70" fmla="*/ 205 w 1260"/>
                      <a:gd name="T71" fmla="*/ 550 h 846"/>
                      <a:gd name="T72" fmla="*/ 691 w 1260"/>
                      <a:gd name="T73" fmla="*/ 558 h 846"/>
                      <a:gd name="T74" fmla="*/ 695 w 1260"/>
                      <a:gd name="T75" fmla="*/ 578 h 846"/>
                      <a:gd name="T76" fmla="*/ 814 w 1260"/>
                      <a:gd name="T77" fmla="*/ 546 h 846"/>
                      <a:gd name="T78" fmla="*/ 814 w 1260"/>
                      <a:gd name="T79" fmla="*/ 546 h 846"/>
                      <a:gd name="T80" fmla="*/ 1151 w 1260"/>
                      <a:gd name="T81" fmla="*/ 502 h 846"/>
                      <a:gd name="T82" fmla="*/ 1151 w 1260"/>
                      <a:gd name="T83" fmla="*/ 108 h 846"/>
                      <a:gd name="T84" fmla="*/ 757 w 1260"/>
                      <a:gd name="T85" fmla="*/ 108 h 846"/>
                      <a:gd name="T86" fmla="*/ 746 w 1260"/>
                      <a:gd name="T87" fmla="*/ 490 h 846"/>
                      <a:gd name="T88" fmla="*/ 749 w 1260"/>
                      <a:gd name="T89" fmla="*/ 492 h 846"/>
                      <a:gd name="T90" fmla="*/ 691 w 1260"/>
                      <a:gd name="T91" fmla="*/ 558 h 846"/>
                      <a:gd name="T92" fmla="*/ 891 w 1260"/>
                      <a:gd name="T93" fmla="*/ 275 h 846"/>
                      <a:gd name="T94" fmla="*/ 929 w 1260"/>
                      <a:gd name="T95" fmla="*/ 312 h 846"/>
                      <a:gd name="T96" fmla="*/ 1017 w 1260"/>
                      <a:gd name="T97" fmla="*/ 223 h 846"/>
                      <a:gd name="T98" fmla="*/ 1056 w 1260"/>
                      <a:gd name="T99" fmla="*/ 262 h 846"/>
                      <a:gd name="T100" fmla="*/ 967 w 1260"/>
                      <a:gd name="T101" fmla="*/ 351 h 846"/>
                      <a:gd name="T102" fmla="*/ 929 w 1260"/>
                      <a:gd name="T103" fmla="*/ 390 h 846"/>
                      <a:gd name="T104" fmla="*/ 890 w 1260"/>
                      <a:gd name="T105" fmla="*/ 351 h 846"/>
                      <a:gd name="T106" fmla="*/ 852 w 1260"/>
                      <a:gd name="T107" fmla="*/ 313 h 846"/>
                      <a:gd name="T108" fmla="*/ 891 w 1260"/>
                      <a:gd name="T109" fmla="*/ 2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 h="846">
                        <a:moveTo>
                          <a:pt x="605" y="383"/>
                        </a:moveTo>
                        <a:lnTo>
                          <a:pt x="605" y="227"/>
                        </a:lnTo>
                        <a:cubicBezTo>
                          <a:pt x="605" y="213"/>
                          <a:pt x="595" y="201"/>
                          <a:pt x="581" y="200"/>
                        </a:cubicBezTo>
                        <a:cubicBezTo>
                          <a:pt x="565" y="198"/>
                          <a:pt x="552" y="210"/>
                          <a:pt x="551" y="225"/>
                        </a:cubicBezTo>
                        <a:cubicBezTo>
                          <a:pt x="466" y="306"/>
                          <a:pt x="342" y="337"/>
                          <a:pt x="269" y="350"/>
                        </a:cubicBezTo>
                        <a:lnTo>
                          <a:pt x="269" y="325"/>
                        </a:lnTo>
                        <a:lnTo>
                          <a:pt x="100" y="325"/>
                        </a:lnTo>
                        <a:cubicBezTo>
                          <a:pt x="66" y="325"/>
                          <a:pt x="38" y="352"/>
                          <a:pt x="38" y="386"/>
                        </a:cubicBezTo>
                        <a:lnTo>
                          <a:pt x="38" y="412"/>
                        </a:lnTo>
                        <a:lnTo>
                          <a:pt x="20" y="412"/>
                        </a:lnTo>
                        <a:cubicBezTo>
                          <a:pt x="9" y="412"/>
                          <a:pt x="0" y="421"/>
                          <a:pt x="0" y="432"/>
                        </a:cubicBezTo>
                        <a:lnTo>
                          <a:pt x="0" y="508"/>
                        </a:lnTo>
                        <a:cubicBezTo>
                          <a:pt x="0" y="520"/>
                          <a:pt x="8" y="528"/>
                          <a:pt x="20" y="528"/>
                        </a:cubicBezTo>
                        <a:lnTo>
                          <a:pt x="39" y="528"/>
                        </a:lnTo>
                        <a:lnTo>
                          <a:pt x="39" y="552"/>
                        </a:lnTo>
                        <a:cubicBezTo>
                          <a:pt x="39" y="586"/>
                          <a:pt x="66" y="613"/>
                          <a:pt x="100" y="613"/>
                        </a:cubicBezTo>
                        <a:lnTo>
                          <a:pt x="115" y="613"/>
                        </a:lnTo>
                        <a:lnTo>
                          <a:pt x="185" y="846"/>
                        </a:lnTo>
                        <a:lnTo>
                          <a:pt x="195" y="843"/>
                        </a:lnTo>
                        <a:lnTo>
                          <a:pt x="230" y="835"/>
                        </a:lnTo>
                        <a:lnTo>
                          <a:pt x="240" y="832"/>
                        </a:lnTo>
                        <a:lnTo>
                          <a:pt x="211" y="613"/>
                        </a:lnTo>
                        <a:lnTo>
                          <a:pt x="267" y="613"/>
                        </a:lnTo>
                        <a:lnTo>
                          <a:pt x="267" y="588"/>
                        </a:lnTo>
                        <a:cubicBezTo>
                          <a:pt x="341" y="601"/>
                          <a:pt x="463" y="632"/>
                          <a:pt x="550" y="713"/>
                        </a:cubicBezTo>
                        <a:cubicBezTo>
                          <a:pt x="551" y="728"/>
                          <a:pt x="564" y="741"/>
                          <a:pt x="580" y="738"/>
                        </a:cubicBezTo>
                        <a:cubicBezTo>
                          <a:pt x="594" y="737"/>
                          <a:pt x="604" y="725"/>
                          <a:pt x="604" y="711"/>
                        </a:cubicBezTo>
                        <a:lnTo>
                          <a:pt x="604" y="553"/>
                        </a:lnTo>
                        <a:cubicBezTo>
                          <a:pt x="639" y="541"/>
                          <a:pt x="662" y="507"/>
                          <a:pt x="662" y="468"/>
                        </a:cubicBezTo>
                        <a:cubicBezTo>
                          <a:pt x="664" y="430"/>
                          <a:pt x="640" y="396"/>
                          <a:pt x="605" y="383"/>
                        </a:cubicBezTo>
                        <a:close/>
                        <a:moveTo>
                          <a:pt x="205" y="550"/>
                        </a:moveTo>
                        <a:lnTo>
                          <a:pt x="102" y="550"/>
                        </a:lnTo>
                        <a:lnTo>
                          <a:pt x="102" y="388"/>
                        </a:lnTo>
                        <a:lnTo>
                          <a:pt x="204" y="388"/>
                        </a:lnTo>
                        <a:lnTo>
                          <a:pt x="204" y="550"/>
                        </a:lnTo>
                        <a:lnTo>
                          <a:pt x="205" y="550"/>
                        </a:lnTo>
                        <a:close/>
                        <a:moveTo>
                          <a:pt x="691" y="558"/>
                        </a:moveTo>
                        <a:cubicBezTo>
                          <a:pt x="681" y="563"/>
                          <a:pt x="684" y="577"/>
                          <a:pt x="695" y="578"/>
                        </a:cubicBezTo>
                        <a:cubicBezTo>
                          <a:pt x="726" y="583"/>
                          <a:pt x="771" y="578"/>
                          <a:pt x="814" y="546"/>
                        </a:cubicBezTo>
                        <a:lnTo>
                          <a:pt x="814" y="546"/>
                        </a:lnTo>
                        <a:cubicBezTo>
                          <a:pt x="920" y="608"/>
                          <a:pt x="1060" y="595"/>
                          <a:pt x="1151" y="502"/>
                        </a:cubicBezTo>
                        <a:cubicBezTo>
                          <a:pt x="1260" y="393"/>
                          <a:pt x="1260" y="217"/>
                          <a:pt x="1151" y="108"/>
                        </a:cubicBezTo>
                        <a:cubicBezTo>
                          <a:pt x="1042" y="0"/>
                          <a:pt x="866" y="0"/>
                          <a:pt x="757" y="108"/>
                        </a:cubicBezTo>
                        <a:cubicBezTo>
                          <a:pt x="652" y="213"/>
                          <a:pt x="648" y="381"/>
                          <a:pt x="746" y="490"/>
                        </a:cubicBezTo>
                        <a:lnTo>
                          <a:pt x="749" y="492"/>
                        </a:lnTo>
                        <a:cubicBezTo>
                          <a:pt x="739" y="516"/>
                          <a:pt x="720" y="543"/>
                          <a:pt x="691" y="558"/>
                        </a:cubicBezTo>
                        <a:close/>
                        <a:moveTo>
                          <a:pt x="891" y="275"/>
                        </a:moveTo>
                        <a:lnTo>
                          <a:pt x="929" y="312"/>
                        </a:lnTo>
                        <a:lnTo>
                          <a:pt x="1017" y="223"/>
                        </a:lnTo>
                        <a:lnTo>
                          <a:pt x="1056" y="262"/>
                        </a:lnTo>
                        <a:lnTo>
                          <a:pt x="967" y="351"/>
                        </a:lnTo>
                        <a:lnTo>
                          <a:pt x="929" y="390"/>
                        </a:lnTo>
                        <a:lnTo>
                          <a:pt x="890" y="351"/>
                        </a:lnTo>
                        <a:lnTo>
                          <a:pt x="852" y="313"/>
                        </a:lnTo>
                        <a:lnTo>
                          <a:pt x="891" y="275"/>
                        </a:lnTo>
                        <a:close/>
                      </a:path>
                    </a:pathLst>
                  </a:custGeom>
                  <a:solidFill>
                    <a:schemeClr val="bg1"/>
                  </a:solid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F0BF45E8-20D2-4A75-AAAD-72005367DC2D}"/>
                      </a:ext>
                    </a:extLst>
                  </p:cNvPr>
                  <p:cNvGrpSpPr/>
                  <p:nvPr/>
                </p:nvGrpSpPr>
                <p:grpSpPr>
                  <a:xfrm>
                    <a:off x="3042999" y="3006796"/>
                    <a:ext cx="285430" cy="209744"/>
                    <a:chOff x="3581401" y="858838"/>
                    <a:chExt cx="4921250" cy="3616325"/>
                  </a:xfrm>
                  <a:solidFill>
                    <a:schemeClr val="bg1"/>
                  </a:solidFill>
                </p:grpSpPr>
                <p:sp>
                  <p:nvSpPr>
                    <p:cNvPr id="41" name="Freeform 91">
                      <a:extLst>
                        <a:ext uri="{FF2B5EF4-FFF2-40B4-BE49-F238E27FC236}">
                          <a16:creationId xmlns:a16="http://schemas.microsoft.com/office/drawing/2014/main" id="{B708E7B2-3C93-44C1-92C5-DF0A10F7940C}"/>
                        </a:ext>
                      </a:extLst>
                    </p:cNvPr>
                    <p:cNvSpPr>
                      <a:spLocks noEditPoints="1"/>
                    </p:cNvSpPr>
                    <p:nvPr/>
                  </p:nvSpPr>
                  <p:spPr bwMode="auto">
                    <a:xfrm>
                      <a:off x="3581401" y="858838"/>
                      <a:ext cx="4921250" cy="3616325"/>
                    </a:xfrm>
                    <a:custGeom>
                      <a:avLst/>
                      <a:gdLst>
                        <a:gd name="T0" fmla="*/ 1150 w 1150"/>
                        <a:gd name="T1" fmla="*/ 114 h 847"/>
                        <a:gd name="T2" fmla="*/ 1150 w 1150"/>
                        <a:gd name="T3" fmla="*/ 114 h 847"/>
                        <a:gd name="T4" fmla="*/ 1150 w 1150"/>
                        <a:gd name="T5" fmla="*/ 13 h 847"/>
                        <a:gd name="T6" fmla="*/ 1138 w 1150"/>
                        <a:gd name="T7" fmla="*/ 0 h 847"/>
                        <a:gd name="T8" fmla="*/ 13 w 1150"/>
                        <a:gd name="T9" fmla="*/ 0 h 847"/>
                        <a:gd name="T10" fmla="*/ 0 w 1150"/>
                        <a:gd name="T11" fmla="*/ 13 h 847"/>
                        <a:gd name="T12" fmla="*/ 0 w 1150"/>
                        <a:gd name="T13" fmla="*/ 112 h 847"/>
                        <a:gd name="T14" fmla="*/ 0 w 1150"/>
                        <a:gd name="T15" fmla="*/ 114 h 847"/>
                        <a:gd name="T16" fmla="*/ 0 w 1150"/>
                        <a:gd name="T17" fmla="*/ 117 h 847"/>
                        <a:gd name="T18" fmla="*/ 0 w 1150"/>
                        <a:gd name="T19" fmla="*/ 834 h 847"/>
                        <a:gd name="T20" fmla="*/ 13 w 1150"/>
                        <a:gd name="T21" fmla="*/ 847 h 847"/>
                        <a:gd name="T22" fmla="*/ 1138 w 1150"/>
                        <a:gd name="T23" fmla="*/ 847 h 847"/>
                        <a:gd name="T24" fmla="*/ 1150 w 1150"/>
                        <a:gd name="T25" fmla="*/ 834 h 847"/>
                        <a:gd name="T26" fmla="*/ 1150 w 1150"/>
                        <a:gd name="T27" fmla="*/ 114 h 847"/>
                        <a:gd name="T28" fmla="*/ 25 w 1150"/>
                        <a:gd name="T29" fmla="*/ 25 h 847"/>
                        <a:gd name="T30" fmla="*/ 1125 w 1150"/>
                        <a:gd name="T31" fmla="*/ 25 h 847"/>
                        <a:gd name="T32" fmla="*/ 1125 w 1150"/>
                        <a:gd name="T33" fmla="*/ 102 h 847"/>
                        <a:gd name="T34" fmla="*/ 25 w 1150"/>
                        <a:gd name="T35" fmla="*/ 102 h 847"/>
                        <a:gd name="T36" fmla="*/ 25 w 1150"/>
                        <a:gd name="T37" fmla="*/ 25 h 847"/>
                        <a:gd name="T38" fmla="*/ 1125 w 1150"/>
                        <a:gd name="T39" fmla="*/ 823 h 847"/>
                        <a:gd name="T40" fmla="*/ 25 w 1150"/>
                        <a:gd name="T41" fmla="*/ 823 h 847"/>
                        <a:gd name="T42" fmla="*/ 25 w 1150"/>
                        <a:gd name="T43" fmla="*/ 127 h 847"/>
                        <a:gd name="T44" fmla="*/ 1125 w 1150"/>
                        <a:gd name="T45" fmla="*/ 127 h 847"/>
                        <a:gd name="T46" fmla="*/ 1125 w 1150"/>
                        <a:gd name="T47" fmla="*/ 823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0" h="847">
                          <a:moveTo>
                            <a:pt x="1150" y="114"/>
                          </a:moveTo>
                          <a:lnTo>
                            <a:pt x="1150" y="114"/>
                          </a:lnTo>
                          <a:lnTo>
                            <a:pt x="1150" y="13"/>
                          </a:lnTo>
                          <a:cubicBezTo>
                            <a:pt x="1150" y="5"/>
                            <a:pt x="1145" y="0"/>
                            <a:pt x="1138" y="0"/>
                          </a:cubicBezTo>
                          <a:lnTo>
                            <a:pt x="13" y="0"/>
                          </a:lnTo>
                          <a:cubicBezTo>
                            <a:pt x="5" y="0"/>
                            <a:pt x="0" y="5"/>
                            <a:pt x="0" y="13"/>
                          </a:cubicBezTo>
                          <a:lnTo>
                            <a:pt x="0" y="112"/>
                          </a:lnTo>
                          <a:lnTo>
                            <a:pt x="0" y="114"/>
                          </a:lnTo>
                          <a:lnTo>
                            <a:pt x="0" y="117"/>
                          </a:lnTo>
                          <a:lnTo>
                            <a:pt x="0" y="834"/>
                          </a:lnTo>
                          <a:cubicBezTo>
                            <a:pt x="0" y="842"/>
                            <a:pt x="5" y="847"/>
                            <a:pt x="13" y="847"/>
                          </a:cubicBezTo>
                          <a:lnTo>
                            <a:pt x="1138" y="847"/>
                          </a:lnTo>
                          <a:cubicBezTo>
                            <a:pt x="1145" y="847"/>
                            <a:pt x="1150" y="842"/>
                            <a:pt x="1150" y="834"/>
                          </a:cubicBezTo>
                          <a:lnTo>
                            <a:pt x="1150" y="114"/>
                          </a:lnTo>
                          <a:close/>
                          <a:moveTo>
                            <a:pt x="25" y="25"/>
                          </a:moveTo>
                          <a:lnTo>
                            <a:pt x="1125" y="25"/>
                          </a:lnTo>
                          <a:lnTo>
                            <a:pt x="1125" y="102"/>
                          </a:lnTo>
                          <a:lnTo>
                            <a:pt x="25" y="102"/>
                          </a:lnTo>
                          <a:lnTo>
                            <a:pt x="25" y="25"/>
                          </a:lnTo>
                          <a:close/>
                          <a:moveTo>
                            <a:pt x="1125" y="823"/>
                          </a:moveTo>
                          <a:lnTo>
                            <a:pt x="25" y="823"/>
                          </a:lnTo>
                          <a:lnTo>
                            <a:pt x="25" y="127"/>
                          </a:lnTo>
                          <a:lnTo>
                            <a:pt x="1125" y="127"/>
                          </a:lnTo>
                          <a:lnTo>
                            <a:pt x="1125" y="823"/>
                          </a:lnTo>
                          <a:close/>
                        </a:path>
                      </a:pathLst>
                    </a:custGeom>
                    <a:grpFill/>
                    <a:ln w="0">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42" name="Freeform 95">
                      <a:extLst>
                        <a:ext uri="{FF2B5EF4-FFF2-40B4-BE49-F238E27FC236}">
                          <a16:creationId xmlns:a16="http://schemas.microsoft.com/office/drawing/2014/main" id="{9B8D3D8E-F30D-451F-96B9-7085038B59CC}"/>
                        </a:ext>
                      </a:extLst>
                    </p:cNvPr>
                    <p:cNvSpPr>
                      <a:spLocks noEditPoints="1"/>
                    </p:cNvSpPr>
                    <p:nvPr/>
                  </p:nvSpPr>
                  <p:spPr bwMode="auto">
                    <a:xfrm>
                      <a:off x="4911726" y="2046288"/>
                      <a:ext cx="2268538" cy="1584325"/>
                    </a:xfrm>
                    <a:custGeom>
                      <a:avLst/>
                      <a:gdLst>
                        <a:gd name="T0" fmla="*/ 2 w 530"/>
                        <a:gd name="T1" fmla="*/ 364 h 371"/>
                        <a:gd name="T2" fmla="*/ 3 w 530"/>
                        <a:gd name="T3" fmla="*/ 366 h 371"/>
                        <a:gd name="T4" fmla="*/ 4 w 530"/>
                        <a:gd name="T5" fmla="*/ 367 h 371"/>
                        <a:gd name="T6" fmla="*/ 4 w 530"/>
                        <a:gd name="T7" fmla="*/ 367 h 371"/>
                        <a:gd name="T8" fmla="*/ 8 w 530"/>
                        <a:gd name="T9" fmla="*/ 370 h 371"/>
                        <a:gd name="T10" fmla="*/ 13 w 530"/>
                        <a:gd name="T11" fmla="*/ 371 h 371"/>
                        <a:gd name="T12" fmla="*/ 518 w 530"/>
                        <a:gd name="T13" fmla="*/ 371 h 371"/>
                        <a:gd name="T14" fmla="*/ 523 w 530"/>
                        <a:gd name="T15" fmla="*/ 370 h 371"/>
                        <a:gd name="T16" fmla="*/ 525 w 530"/>
                        <a:gd name="T17" fmla="*/ 369 h 371"/>
                        <a:gd name="T18" fmla="*/ 527 w 530"/>
                        <a:gd name="T19" fmla="*/ 367 h 371"/>
                        <a:gd name="T20" fmla="*/ 527 w 530"/>
                        <a:gd name="T21" fmla="*/ 367 h 371"/>
                        <a:gd name="T22" fmla="*/ 529 w 530"/>
                        <a:gd name="T23" fmla="*/ 364 h 371"/>
                        <a:gd name="T24" fmla="*/ 530 w 530"/>
                        <a:gd name="T25" fmla="*/ 359 h 371"/>
                        <a:gd name="T26" fmla="*/ 530 w 530"/>
                        <a:gd name="T27" fmla="*/ 359 h 371"/>
                        <a:gd name="T28" fmla="*/ 530 w 530"/>
                        <a:gd name="T29" fmla="*/ 12 h 371"/>
                        <a:gd name="T30" fmla="*/ 530 w 530"/>
                        <a:gd name="T31" fmla="*/ 11 h 371"/>
                        <a:gd name="T32" fmla="*/ 530 w 530"/>
                        <a:gd name="T33" fmla="*/ 8 h 371"/>
                        <a:gd name="T34" fmla="*/ 529 w 530"/>
                        <a:gd name="T35" fmla="*/ 6 h 371"/>
                        <a:gd name="T36" fmla="*/ 529 w 530"/>
                        <a:gd name="T37" fmla="*/ 5 h 371"/>
                        <a:gd name="T38" fmla="*/ 528 w 530"/>
                        <a:gd name="T39" fmla="*/ 3 h 371"/>
                        <a:gd name="T40" fmla="*/ 527 w 530"/>
                        <a:gd name="T41" fmla="*/ 2 h 371"/>
                        <a:gd name="T42" fmla="*/ 524 w 530"/>
                        <a:gd name="T43" fmla="*/ 1 h 371"/>
                        <a:gd name="T44" fmla="*/ 522 w 530"/>
                        <a:gd name="T45" fmla="*/ 0 h 371"/>
                        <a:gd name="T46" fmla="*/ 519 w 530"/>
                        <a:gd name="T47" fmla="*/ 0 h 371"/>
                        <a:gd name="T48" fmla="*/ 518 w 530"/>
                        <a:gd name="T49" fmla="*/ 0 h 371"/>
                        <a:gd name="T50" fmla="*/ 13 w 530"/>
                        <a:gd name="T51" fmla="*/ 0 h 371"/>
                        <a:gd name="T52" fmla="*/ 11 w 530"/>
                        <a:gd name="T53" fmla="*/ 0 h 371"/>
                        <a:gd name="T54" fmla="*/ 9 w 530"/>
                        <a:gd name="T55" fmla="*/ 0 h 371"/>
                        <a:gd name="T56" fmla="*/ 7 w 530"/>
                        <a:gd name="T57" fmla="*/ 1 h 371"/>
                        <a:gd name="T58" fmla="*/ 5 w 530"/>
                        <a:gd name="T59" fmla="*/ 2 h 371"/>
                        <a:gd name="T60" fmla="*/ 4 w 530"/>
                        <a:gd name="T61" fmla="*/ 3 h 371"/>
                        <a:gd name="T62" fmla="*/ 3 w 530"/>
                        <a:gd name="T63" fmla="*/ 5 h 371"/>
                        <a:gd name="T64" fmla="*/ 3 w 530"/>
                        <a:gd name="T65" fmla="*/ 6 h 371"/>
                        <a:gd name="T66" fmla="*/ 2 w 530"/>
                        <a:gd name="T67" fmla="*/ 9 h 371"/>
                        <a:gd name="T68" fmla="*/ 2 w 530"/>
                        <a:gd name="T69" fmla="*/ 11 h 371"/>
                        <a:gd name="T70" fmla="*/ 2 w 530"/>
                        <a:gd name="T71" fmla="*/ 12 h 371"/>
                        <a:gd name="T72" fmla="*/ 2 w 530"/>
                        <a:gd name="T73" fmla="*/ 360 h 371"/>
                        <a:gd name="T74" fmla="*/ 2 w 530"/>
                        <a:gd name="T75" fmla="*/ 361 h 371"/>
                        <a:gd name="T76" fmla="*/ 2 w 530"/>
                        <a:gd name="T77" fmla="*/ 364 h 371"/>
                        <a:gd name="T78" fmla="*/ 25 w 530"/>
                        <a:gd name="T79" fmla="*/ 36 h 371"/>
                        <a:gd name="T80" fmla="*/ 204 w 530"/>
                        <a:gd name="T81" fmla="*/ 159 h 371"/>
                        <a:gd name="T82" fmla="*/ 25 w 530"/>
                        <a:gd name="T83" fmla="*/ 330 h 371"/>
                        <a:gd name="T84" fmla="*/ 25 w 530"/>
                        <a:gd name="T85" fmla="*/ 36 h 371"/>
                        <a:gd name="T86" fmla="*/ 505 w 530"/>
                        <a:gd name="T87" fmla="*/ 328 h 371"/>
                        <a:gd name="T88" fmla="*/ 334 w 530"/>
                        <a:gd name="T89" fmla="*/ 153 h 371"/>
                        <a:gd name="T90" fmla="*/ 505 w 530"/>
                        <a:gd name="T91" fmla="*/ 36 h 371"/>
                        <a:gd name="T92" fmla="*/ 505 w 530"/>
                        <a:gd name="T93" fmla="*/ 328 h 371"/>
                        <a:gd name="T94" fmla="*/ 258 w 530"/>
                        <a:gd name="T95" fmla="*/ 196 h 371"/>
                        <a:gd name="T96" fmla="*/ 265 w 530"/>
                        <a:gd name="T97" fmla="*/ 199 h 371"/>
                        <a:gd name="T98" fmla="*/ 268 w 530"/>
                        <a:gd name="T99" fmla="*/ 197 h 371"/>
                        <a:gd name="T100" fmla="*/ 270 w 530"/>
                        <a:gd name="T101" fmla="*/ 197 h 371"/>
                        <a:gd name="T102" fmla="*/ 272 w 530"/>
                        <a:gd name="T103" fmla="*/ 197 h 371"/>
                        <a:gd name="T104" fmla="*/ 274 w 530"/>
                        <a:gd name="T105" fmla="*/ 196 h 371"/>
                        <a:gd name="T106" fmla="*/ 314 w 530"/>
                        <a:gd name="T107" fmla="*/ 169 h 371"/>
                        <a:gd name="T108" fmla="*/ 489 w 530"/>
                        <a:gd name="T109" fmla="*/ 347 h 371"/>
                        <a:gd name="T110" fmla="*/ 44 w 530"/>
                        <a:gd name="T111" fmla="*/ 347 h 371"/>
                        <a:gd name="T112" fmla="*/ 225 w 530"/>
                        <a:gd name="T113" fmla="*/ 174 h 371"/>
                        <a:gd name="T114" fmla="*/ 258 w 530"/>
                        <a:gd name="T115" fmla="*/ 196 h 371"/>
                        <a:gd name="T116" fmla="*/ 265 w 530"/>
                        <a:gd name="T117" fmla="*/ 171 h 371"/>
                        <a:gd name="T118" fmla="*/ 53 w 530"/>
                        <a:gd name="T119" fmla="*/ 25 h 371"/>
                        <a:gd name="T120" fmla="*/ 478 w 530"/>
                        <a:gd name="T121" fmla="*/ 25 h 371"/>
                        <a:gd name="T122" fmla="*/ 265 w 530"/>
                        <a:gd name="T123" fmla="*/ 1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0" h="371">
                          <a:moveTo>
                            <a:pt x="2" y="364"/>
                          </a:moveTo>
                          <a:cubicBezTo>
                            <a:pt x="2" y="365"/>
                            <a:pt x="3" y="365"/>
                            <a:pt x="3" y="366"/>
                          </a:cubicBezTo>
                          <a:cubicBezTo>
                            <a:pt x="3" y="366"/>
                            <a:pt x="3" y="367"/>
                            <a:pt x="4" y="367"/>
                          </a:cubicBezTo>
                          <a:lnTo>
                            <a:pt x="4" y="367"/>
                          </a:lnTo>
                          <a:cubicBezTo>
                            <a:pt x="5" y="369"/>
                            <a:pt x="7" y="370"/>
                            <a:pt x="8" y="370"/>
                          </a:cubicBezTo>
                          <a:cubicBezTo>
                            <a:pt x="9" y="371"/>
                            <a:pt x="12" y="371"/>
                            <a:pt x="13" y="371"/>
                          </a:cubicBezTo>
                          <a:lnTo>
                            <a:pt x="518" y="371"/>
                          </a:lnTo>
                          <a:cubicBezTo>
                            <a:pt x="519" y="371"/>
                            <a:pt x="521" y="371"/>
                            <a:pt x="523" y="370"/>
                          </a:cubicBezTo>
                          <a:cubicBezTo>
                            <a:pt x="524" y="370"/>
                            <a:pt x="524" y="369"/>
                            <a:pt x="525" y="369"/>
                          </a:cubicBezTo>
                          <a:cubicBezTo>
                            <a:pt x="525" y="369"/>
                            <a:pt x="527" y="369"/>
                            <a:pt x="527" y="367"/>
                          </a:cubicBezTo>
                          <a:lnTo>
                            <a:pt x="527" y="367"/>
                          </a:lnTo>
                          <a:cubicBezTo>
                            <a:pt x="528" y="366"/>
                            <a:pt x="529" y="365"/>
                            <a:pt x="529" y="364"/>
                          </a:cubicBezTo>
                          <a:cubicBezTo>
                            <a:pt x="530" y="362"/>
                            <a:pt x="530" y="360"/>
                            <a:pt x="530" y="359"/>
                          </a:cubicBezTo>
                          <a:lnTo>
                            <a:pt x="530" y="359"/>
                          </a:lnTo>
                          <a:lnTo>
                            <a:pt x="530" y="12"/>
                          </a:lnTo>
                          <a:lnTo>
                            <a:pt x="530" y="11"/>
                          </a:lnTo>
                          <a:lnTo>
                            <a:pt x="530" y="8"/>
                          </a:lnTo>
                          <a:cubicBezTo>
                            <a:pt x="530" y="7"/>
                            <a:pt x="530" y="7"/>
                            <a:pt x="529" y="6"/>
                          </a:cubicBezTo>
                          <a:lnTo>
                            <a:pt x="529" y="5"/>
                          </a:lnTo>
                          <a:lnTo>
                            <a:pt x="528" y="3"/>
                          </a:lnTo>
                          <a:cubicBezTo>
                            <a:pt x="528" y="2"/>
                            <a:pt x="527" y="2"/>
                            <a:pt x="527" y="2"/>
                          </a:cubicBezTo>
                          <a:cubicBezTo>
                            <a:pt x="527" y="2"/>
                            <a:pt x="525" y="1"/>
                            <a:pt x="524" y="1"/>
                          </a:cubicBezTo>
                          <a:cubicBezTo>
                            <a:pt x="523" y="1"/>
                            <a:pt x="523" y="0"/>
                            <a:pt x="522" y="0"/>
                          </a:cubicBezTo>
                          <a:lnTo>
                            <a:pt x="519" y="0"/>
                          </a:lnTo>
                          <a:lnTo>
                            <a:pt x="518" y="0"/>
                          </a:lnTo>
                          <a:lnTo>
                            <a:pt x="13" y="0"/>
                          </a:lnTo>
                          <a:lnTo>
                            <a:pt x="11" y="0"/>
                          </a:lnTo>
                          <a:lnTo>
                            <a:pt x="9" y="0"/>
                          </a:lnTo>
                          <a:cubicBezTo>
                            <a:pt x="8" y="0"/>
                            <a:pt x="8" y="0"/>
                            <a:pt x="7" y="1"/>
                          </a:cubicBezTo>
                          <a:cubicBezTo>
                            <a:pt x="5" y="1"/>
                            <a:pt x="5" y="2"/>
                            <a:pt x="5" y="2"/>
                          </a:cubicBezTo>
                          <a:cubicBezTo>
                            <a:pt x="4" y="2"/>
                            <a:pt x="4" y="3"/>
                            <a:pt x="4" y="3"/>
                          </a:cubicBezTo>
                          <a:lnTo>
                            <a:pt x="3" y="5"/>
                          </a:lnTo>
                          <a:lnTo>
                            <a:pt x="3" y="6"/>
                          </a:lnTo>
                          <a:cubicBezTo>
                            <a:pt x="2" y="7"/>
                            <a:pt x="2" y="9"/>
                            <a:pt x="2" y="9"/>
                          </a:cubicBezTo>
                          <a:lnTo>
                            <a:pt x="2" y="11"/>
                          </a:lnTo>
                          <a:lnTo>
                            <a:pt x="2" y="12"/>
                          </a:lnTo>
                          <a:lnTo>
                            <a:pt x="2" y="360"/>
                          </a:lnTo>
                          <a:lnTo>
                            <a:pt x="2" y="361"/>
                          </a:lnTo>
                          <a:cubicBezTo>
                            <a:pt x="0" y="362"/>
                            <a:pt x="0" y="364"/>
                            <a:pt x="2" y="364"/>
                          </a:cubicBezTo>
                          <a:close/>
                          <a:moveTo>
                            <a:pt x="25" y="36"/>
                          </a:moveTo>
                          <a:lnTo>
                            <a:pt x="204" y="159"/>
                          </a:lnTo>
                          <a:lnTo>
                            <a:pt x="25" y="330"/>
                          </a:lnTo>
                          <a:lnTo>
                            <a:pt x="25" y="36"/>
                          </a:lnTo>
                          <a:close/>
                          <a:moveTo>
                            <a:pt x="505" y="328"/>
                          </a:moveTo>
                          <a:lnTo>
                            <a:pt x="334" y="153"/>
                          </a:lnTo>
                          <a:lnTo>
                            <a:pt x="505" y="36"/>
                          </a:lnTo>
                          <a:lnTo>
                            <a:pt x="505" y="328"/>
                          </a:lnTo>
                          <a:close/>
                          <a:moveTo>
                            <a:pt x="258" y="196"/>
                          </a:moveTo>
                          <a:cubicBezTo>
                            <a:pt x="260" y="197"/>
                            <a:pt x="263" y="199"/>
                            <a:pt x="265" y="199"/>
                          </a:cubicBezTo>
                          <a:cubicBezTo>
                            <a:pt x="267" y="199"/>
                            <a:pt x="268" y="199"/>
                            <a:pt x="268" y="197"/>
                          </a:cubicBezTo>
                          <a:lnTo>
                            <a:pt x="270" y="197"/>
                          </a:lnTo>
                          <a:lnTo>
                            <a:pt x="272" y="197"/>
                          </a:lnTo>
                          <a:cubicBezTo>
                            <a:pt x="273" y="197"/>
                            <a:pt x="273" y="197"/>
                            <a:pt x="274" y="196"/>
                          </a:cubicBezTo>
                          <a:lnTo>
                            <a:pt x="314" y="169"/>
                          </a:lnTo>
                          <a:lnTo>
                            <a:pt x="489" y="347"/>
                          </a:lnTo>
                          <a:lnTo>
                            <a:pt x="44" y="347"/>
                          </a:lnTo>
                          <a:lnTo>
                            <a:pt x="225" y="174"/>
                          </a:lnTo>
                          <a:lnTo>
                            <a:pt x="258" y="196"/>
                          </a:lnTo>
                          <a:close/>
                          <a:moveTo>
                            <a:pt x="265" y="171"/>
                          </a:moveTo>
                          <a:lnTo>
                            <a:pt x="53" y="25"/>
                          </a:lnTo>
                          <a:lnTo>
                            <a:pt x="478" y="25"/>
                          </a:lnTo>
                          <a:lnTo>
                            <a:pt x="265" y="171"/>
                          </a:lnTo>
                          <a:close/>
                        </a:path>
                      </a:pathLst>
                    </a:custGeom>
                    <a:grpFill/>
                    <a:ln w="0">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3C779260-740C-4D04-8A29-7369660CEE6D}"/>
                      </a:ext>
                    </a:extLst>
                  </p:cNvPr>
                  <p:cNvGrpSpPr/>
                  <p:nvPr/>
                </p:nvGrpSpPr>
                <p:grpSpPr>
                  <a:xfrm>
                    <a:off x="3075089" y="4285196"/>
                    <a:ext cx="255108" cy="189096"/>
                    <a:chOff x="3346450" y="704850"/>
                    <a:chExt cx="5478463" cy="4060825"/>
                  </a:xfrm>
                  <a:solidFill>
                    <a:schemeClr val="bg1"/>
                  </a:solidFill>
                </p:grpSpPr>
                <p:sp>
                  <p:nvSpPr>
                    <p:cNvPr id="39" name="Freeform 133">
                      <a:extLst>
                        <a:ext uri="{FF2B5EF4-FFF2-40B4-BE49-F238E27FC236}">
                          <a16:creationId xmlns:a16="http://schemas.microsoft.com/office/drawing/2014/main" id="{5BABBB82-BCD7-4F4D-BEA0-6D7372234A19}"/>
                        </a:ext>
                      </a:extLst>
                    </p:cNvPr>
                    <p:cNvSpPr>
                      <a:spLocks/>
                    </p:cNvSpPr>
                    <p:nvPr/>
                  </p:nvSpPr>
                  <p:spPr bwMode="auto">
                    <a:xfrm>
                      <a:off x="3346450" y="841375"/>
                      <a:ext cx="5235575" cy="3924300"/>
                    </a:xfrm>
                    <a:custGeom>
                      <a:avLst/>
                      <a:gdLst>
                        <a:gd name="T0" fmla="*/ 4724 w 6117"/>
                        <a:gd name="T1" fmla="*/ 1612 h 4594"/>
                        <a:gd name="T2" fmla="*/ 4680 w 6117"/>
                        <a:gd name="T3" fmla="*/ 1652 h 4594"/>
                        <a:gd name="T4" fmla="*/ 4088 w 6117"/>
                        <a:gd name="T5" fmla="*/ 2189 h 4594"/>
                        <a:gd name="T6" fmla="*/ 4037 w 6117"/>
                        <a:gd name="T7" fmla="*/ 2237 h 4594"/>
                        <a:gd name="T8" fmla="*/ 4474 w 6117"/>
                        <a:gd name="T9" fmla="*/ 2673 h 4594"/>
                        <a:gd name="T10" fmla="*/ 5289 w 6117"/>
                        <a:gd name="T11" fmla="*/ 3489 h 4594"/>
                        <a:gd name="T12" fmla="*/ 5211 w 6117"/>
                        <a:gd name="T13" fmla="*/ 3815 h 4594"/>
                        <a:gd name="T14" fmla="*/ 5016 w 6117"/>
                        <a:gd name="T15" fmla="*/ 3755 h 4594"/>
                        <a:gd name="T16" fmla="*/ 4205 w 6117"/>
                        <a:gd name="T17" fmla="*/ 2944 h 4594"/>
                        <a:gd name="T18" fmla="*/ 3755 w 6117"/>
                        <a:gd name="T19" fmla="*/ 2493 h 4594"/>
                        <a:gd name="T20" fmla="*/ 3704 w 6117"/>
                        <a:gd name="T21" fmla="*/ 2539 h 4594"/>
                        <a:gd name="T22" fmla="*/ 3200 w 6117"/>
                        <a:gd name="T23" fmla="*/ 2997 h 4594"/>
                        <a:gd name="T24" fmla="*/ 2918 w 6117"/>
                        <a:gd name="T25" fmla="*/ 2998 h 4594"/>
                        <a:gd name="T26" fmla="*/ 2432 w 6117"/>
                        <a:gd name="T27" fmla="*/ 2557 h 4594"/>
                        <a:gd name="T28" fmla="*/ 2354 w 6117"/>
                        <a:gd name="T29" fmla="*/ 2487 h 4594"/>
                        <a:gd name="T30" fmla="*/ 2314 w 6117"/>
                        <a:gd name="T31" fmla="*/ 2543 h 4594"/>
                        <a:gd name="T32" fmla="*/ 1101 w 6117"/>
                        <a:gd name="T33" fmla="*/ 3756 h 4594"/>
                        <a:gd name="T34" fmla="*/ 771 w 6117"/>
                        <a:gd name="T35" fmla="*/ 3689 h 4594"/>
                        <a:gd name="T36" fmla="*/ 832 w 6117"/>
                        <a:gd name="T37" fmla="*/ 3483 h 4594"/>
                        <a:gd name="T38" fmla="*/ 1805 w 6117"/>
                        <a:gd name="T39" fmla="*/ 2513 h 4594"/>
                        <a:gd name="T40" fmla="*/ 2080 w 6117"/>
                        <a:gd name="T41" fmla="*/ 2239 h 4594"/>
                        <a:gd name="T42" fmla="*/ 1583 w 6117"/>
                        <a:gd name="T43" fmla="*/ 1787 h 4594"/>
                        <a:gd name="T44" fmla="*/ 832 w 6117"/>
                        <a:gd name="T45" fmla="*/ 1104 h 4594"/>
                        <a:gd name="T46" fmla="*/ 769 w 6117"/>
                        <a:gd name="T47" fmla="*/ 910 h 4594"/>
                        <a:gd name="T48" fmla="*/ 904 w 6117"/>
                        <a:gd name="T49" fmla="*/ 773 h 4594"/>
                        <a:gd name="T50" fmla="*/ 1095 w 6117"/>
                        <a:gd name="T51" fmla="*/ 827 h 4594"/>
                        <a:gd name="T52" fmla="*/ 2147 w 6117"/>
                        <a:gd name="T53" fmla="*/ 1781 h 4594"/>
                        <a:gd name="T54" fmla="*/ 3058 w 6117"/>
                        <a:gd name="T55" fmla="*/ 2608 h 4594"/>
                        <a:gd name="T56" fmla="*/ 3106 w 6117"/>
                        <a:gd name="T57" fmla="*/ 2566 h 4594"/>
                        <a:gd name="T58" fmla="*/ 4481 w 6117"/>
                        <a:gd name="T59" fmla="*/ 1316 h 4594"/>
                        <a:gd name="T60" fmla="*/ 4500 w 6117"/>
                        <a:gd name="T61" fmla="*/ 1 h 4594"/>
                        <a:gd name="T62" fmla="*/ 754 w 6117"/>
                        <a:gd name="T63" fmla="*/ 1 h 4594"/>
                        <a:gd name="T64" fmla="*/ 12 w 6117"/>
                        <a:gd name="T65" fmla="*/ 631 h 4594"/>
                        <a:gd name="T66" fmla="*/ 0 w 6117"/>
                        <a:gd name="T67" fmla="*/ 670 h 4594"/>
                        <a:gd name="T68" fmla="*/ 0 w 6117"/>
                        <a:gd name="T69" fmla="*/ 3920 h 4594"/>
                        <a:gd name="T70" fmla="*/ 30 w 6117"/>
                        <a:gd name="T71" fmla="*/ 4033 h 4594"/>
                        <a:gd name="T72" fmla="*/ 772 w 6117"/>
                        <a:gd name="T73" fmla="*/ 4588 h 4594"/>
                        <a:gd name="T74" fmla="*/ 5064 w 6117"/>
                        <a:gd name="T75" fmla="*/ 4588 h 4594"/>
                        <a:gd name="T76" fmla="*/ 5516 w 6117"/>
                        <a:gd name="T77" fmla="*/ 4567 h 4594"/>
                        <a:gd name="T78" fmla="*/ 6107 w 6117"/>
                        <a:gd name="T79" fmla="*/ 3946 h 4594"/>
                        <a:gd name="T80" fmla="*/ 6117 w 6117"/>
                        <a:gd name="T81" fmla="*/ 3920 h 4594"/>
                        <a:gd name="T82" fmla="*/ 6117 w 6117"/>
                        <a:gd name="T83" fmla="*/ 1808 h 4594"/>
                        <a:gd name="T84" fmla="*/ 4724 w 6117"/>
                        <a:gd name="T85" fmla="*/ 1612 h 4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7" h="4594">
                          <a:moveTo>
                            <a:pt x="4724" y="1612"/>
                          </a:moveTo>
                          <a:lnTo>
                            <a:pt x="4680" y="1652"/>
                          </a:lnTo>
                          <a:lnTo>
                            <a:pt x="4088" y="2189"/>
                          </a:lnTo>
                          <a:cubicBezTo>
                            <a:pt x="4072" y="2204"/>
                            <a:pt x="4056" y="2219"/>
                            <a:pt x="4037" y="2237"/>
                          </a:cubicBezTo>
                          <a:cubicBezTo>
                            <a:pt x="4184" y="2384"/>
                            <a:pt x="4330" y="2528"/>
                            <a:pt x="4474" y="2673"/>
                          </a:cubicBezTo>
                          <a:cubicBezTo>
                            <a:pt x="4747" y="2944"/>
                            <a:pt x="5018" y="3216"/>
                            <a:pt x="5289" y="3489"/>
                          </a:cubicBezTo>
                          <a:cubicBezTo>
                            <a:pt x="5402" y="3602"/>
                            <a:pt x="5359" y="3775"/>
                            <a:pt x="5211" y="3815"/>
                          </a:cubicBezTo>
                          <a:cubicBezTo>
                            <a:pt x="5134" y="3836"/>
                            <a:pt x="5071" y="3810"/>
                            <a:pt x="5016" y="3755"/>
                          </a:cubicBezTo>
                          <a:lnTo>
                            <a:pt x="4205" y="2944"/>
                          </a:lnTo>
                          <a:cubicBezTo>
                            <a:pt x="4056" y="2795"/>
                            <a:pt x="3908" y="2646"/>
                            <a:pt x="3755" y="2493"/>
                          </a:cubicBezTo>
                          <a:cubicBezTo>
                            <a:pt x="3736" y="2510"/>
                            <a:pt x="3719" y="2524"/>
                            <a:pt x="3704" y="2539"/>
                          </a:cubicBezTo>
                          <a:cubicBezTo>
                            <a:pt x="3536" y="2692"/>
                            <a:pt x="3368" y="2845"/>
                            <a:pt x="3200" y="2997"/>
                          </a:cubicBezTo>
                          <a:cubicBezTo>
                            <a:pt x="3107" y="3081"/>
                            <a:pt x="3011" y="3082"/>
                            <a:pt x="2918" y="2998"/>
                          </a:cubicBezTo>
                          <a:lnTo>
                            <a:pt x="2432" y="2557"/>
                          </a:lnTo>
                          <a:cubicBezTo>
                            <a:pt x="2410" y="2537"/>
                            <a:pt x="2388" y="2518"/>
                            <a:pt x="2354" y="2487"/>
                          </a:cubicBezTo>
                          <a:cubicBezTo>
                            <a:pt x="2342" y="2507"/>
                            <a:pt x="2329" y="2526"/>
                            <a:pt x="2314" y="2543"/>
                          </a:cubicBezTo>
                          <a:cubicBezTo>
                            <a:pt x="1910" y="2948"/>
                            <a:pt x="1506" y="3353"/>
                            <a:pt x="1101" y="3756"/>
                          </a:cubicBezTo>
                          <a:cubicBezTo>
                            <a:pt x="987" y="3870"/>
                            <a:pt x="816" y="3835"/>
                            <a:pt x="771" y="3689"/>
                          </a:cubicBezTo>
                          <a:cubicBezTo>
                            <a:pt x="746" y="3608"/>
                            <a:pt x="774" y="3542"/>
                            <a:pt x="832" y="3483"/>
                          </a:cubicBezTo>
                          <a:lnTo>
                            <a:pt x="1805" y="2513"/>
                          </a:lnTo>
                          <a:cubicBezTo>
                            <a:pt x="1895" y="2422"/>
                            <a:pt x="1986" y="2333"/>
                            <a:pt x="2080" y="2239"/>
                          </a:cubicBezTo>
                          <a:lnTo>
                            <a:pt x="1583" y="1787"/>
                          </a:lnTo>
                          <a:cubicBezTo>
                            <a:pt x="1333" y="1559"/>
                            <a:pt x="1083" y="1331"/>
                            <a:pt x="832" y="1104"/>
                          </a:cubicBezTo>
                          <a:cubicBezTo>
                            <a:pt x="775" y="1051"/>
                            <a:pt x="750" y="987"/>
                            <a:pt x="769" y="910"/>
                          </a:cubicBezTo>
                          <a:cubicBezTo>
                            <a:pt x="784" y="842"/>
                            <a:pt x="836" y="789"/>
                            <a:pt x="904" y="773"/>
                          </a:cubicBezTo>
                          <a:cubicBezTo>
                            <a:pt x="978" y="752"/>
                            <a:pt x="1040" y="776"/>
                            <a:pt x="1095" y="827"/>
                          </a:cubicBezTo>
                          <a:cubicBezTo>
                            <a:pt x="1446" y="1145"/>
                            <a:pt x="1796" y="1463"/>
                            <a:pt x="2147" y="1781"/>
                          </a:cubicBezTo>
                          <a:lnTo>
                            <a:pt x="3058" y="2608"/>
                          </a:lnTo>
                          <a:cubicBezTo>
                            <a:pt x="3075" y="2593"/>
                            <a:pt x="3091" y="2580"/>
                            <a:pt x="3106" y="2566"/>
                          </a:cubicBezTo>
                          <a:lnTo>
                            <a:pt x="4481" y="1316"/>
                          </a:lnTo>
                          <a:cubicBezTo>
                            <a:pt x="4240" y="909"/>
                            <a:pt x="4247" y="401"/>
                            <a:pt x="4500" y="1"/>
                          </a:cubicBezTo>
                          <a:cubicBezTo>
                            <a:pt x="3251" y="0"/>
                            <a:pt x="2003" y="0"/>
                            <a:pt x="754" y="1"/>
                          </a:cubicBezTo>
                          <a:cubicBezTo>
                            <a:pt x="388" y="2"/>
                            <a:pt x="75" y="271"/>
                            <a:pt x="12" y="631"/>
                          </a:cubicBezTo>
                          <a:cubicBezTo>
                            <a:pt x="9" y="644"/>
                            <a:pt x="5" y="657"/>
                            <a:pt x="0" y="670"/>
                          </a:cubicBezTo>
                          <a:lnTo>
                            <a:pt x="0" y="3920"/>
                          </a:lnTo>
                          <a:cubicBezTo>
                            <a:pt x="10" y="3958"/>
                            <a:pt x="19" y="3996"/>
                            <a:pt x="30" y="4033"/>
                          </a:cubicBezTo>
                          <a:cubicBezTo>
                            <a:pt x="125" y="4365"/>
                            <a:pt x="421" y="4588"/>
                            <a:pt x="772" y="4588"/>
                          </a:cubicBezTo>
                          <a:cubicBezTo>
                            <a:pt x="2203" y="4589"/>
                            <a:pt x="3634" y="4589"/>
                            <a:pt x="5064" y="4588"/>
                          </a:cubicBezTo>
                          <a:cubicBezTo>
                            <a:pt x="5215" y="4588"/>
                            <a:pt x="5369" y="4594"/>
                            <a:pt x="5516" y="4567"/>
                          </a:cubicBezTo>
                          <a:cubicBezTo>
                            <a:pt x="5829" y="4507"/>
                            <a:pt x="6050" y="4264"/>
                            <a:pt x="6107" y="3946"/>
                          </a:cubicBezTo>
                          <a:cubicBezTo>
                            <a:pt x="6109" y="3937"/>
                            <a:pt x="6113" y="3928"/>
                            <a:pt x="6117" y="3920"/>
                          </a:cubicBezTo>
                          <a:lnTo>
                            <a:pt x="6117" y="1808"/>
                          </a:lnTo>
                          <a:cubicBezTo>
                            <a:pt x="5656" y="2032"/>
                            <a:pt x="5105" y="1954"/>
                            <a:pt x="4724" y="1612"/>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40" name="Freeform 134">
                      <a:extLst>
                        <a:ext uri="{FF2B5EF4-FFF2-40B4-BE49-F238E27FC236}">
                          <a16:creationId xmlns:a16="http://schemas.microsoft.com/office/drawing/2014/main" id="{0C11F2F2-43F8-4342-99F7-9009A13DF672}"/>
                        </a:ext>
                      </a:extLst>
                    </p:cNvPr>
                    <p:cNvSpPr>
                      <a:spLocks noEditPoints="1"/>
                    </p:cNvSpPr>
                    <p:nvPr/>
                  </p:nvSpPr>
                  <p:spPr bwMode="auto">
                    <a:xfrm>
                      <a:off x="7340600" y="704850"/>
                      <a:ext cx="1484313" cy="1479550"/>
                    </a:xfrm>
                    <a:custGeom>
                      <a:avLst/>
                      <a:gdLst>
                        <a:gd name="T0" fmla="*/ 900 w 1733"/>
                        <a:gd name="T1" fmla="*/ 0 h 1732"/>
                        <a:gd name="T2" fmla="*/ 129 w 1733"/>
                        <a:gd name="T3" fmla="*/ 514 h 1732"/>
                        <a:gd name="T4" fmla="*/ 310 w 1733"/>
                        <a:gd name="T5" fmla="*/ 1422 h 1732"/>
                        <a:gd name="T6" fmla="*/ 1218 w 1733"/>
                        <a:gd name="T7" fmla="*/ 1603 h 1732"/>
                        <a:gd name="T8" fmla="*/ 1733 w 1733"/>
                        <a:gd name="T9" fmla="*/ 833 h 1732"/>
                        <a:gd name="T10" fmla="*/ 900 w 1733"/>
                        <a:gd name="T11" fmla="*/ 0 h 1732"/>
                        <a:gd name="T12" fmla="*/ 1175 w 1733"/>
                        <a:gd name="T13" fmla="*/ 982 h 1732"/>
                        <a:gd name="T14" fmla="*/ 1007 w 1733"/>
                        <a:gd name="T15" fmla="*/ 815 h 1732"/>
                        <a:gd name="T16" fmla="*/ 1007 w 1733"/>
                        <a:gd name="T17" fmla="*/ 823 h 1732"/>
                        <a:gd name="T18" fmla="*/ 1007 w 1733"/>
                        <a:gd name="T19" fmla="*/ 1256 h 1732"/>
                        <a:gd name="T20" fmla="*/ 1007 w 1733"/>
                        <a:gd name="T21" fmla="*/ 1261 h 1732"/>
                        <a:gd name="T22" fmla="*/ 792 w 1733"/>
                        <a:gd name="T23" fmla="*/ 1261 h 1732"/>
                        <a:gd name="T24" fmla="*/ 792 w 1733"/>
                        <a:gd name="T25" fmla="*/ 1251 h 1732"/>
                        <a:gd name="T26" fmla="*/ 792 w 1733"/>
                        <a:gd name="T27" fmla="*/ 826 h 1732"/>
                        <a:gd name="T28" fmla="*/ 792 w 1733"/>
                        <a:gd name="T29" fmla="*/ 815 h 1732"/>
                        <a:gd name="T30" fmla="*/ 624 w 1733"/>
                        <a:gd name="T31" fmla="*/ 983 h 1732"/>
                        <a:gd name="T32" fmla="*/ 474 w 1733"/>
                        <a:gd name="T33" fmla="*/ 832 h 1732"/>
                        <a:gd name="T34" fmla="*/ 899 w 1733"/>
                        <a:gd name="T35" fmla="*/ 405 h 1732"/>
                        <a:gd name="T36" fmla="*/ 1325 w 1733"/>
                        <a:gd name="T37" fmla="*/ 832 h 1732"/>
                        <a:gd name="T38" fmla="*/ 1175 w 1733"/>
                        <a:gd name="T39" fmla="*/ 982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3" h="1732">
                          <a:moveTo>
                            <a:pt x="900" y="0"/>
                          </a:moveTo>
                          <a:cubicBezTo>
                            <a:pt x="562" y="0"/>
                            <a:pt x="258" y="203"/>
                            <a:pt x="129" y="514"/>
                          </a:cubicBezTo>
                          <a:cubicBezTo>
                            <a:pt x="0" y="826"/>
                            <a:pt x="72" y="1184"/>
                            <a:pt x="310" y="1422"/>
                          </a:cubicBezTo>
                          <a:cubicBezTo>
                            <a:pt x="548" y="1661"/>
                            <a:pt x="907" y="1732"/>
                            <a:pt x="1218" y="1603"/>
                          </a:cubicBezTo>
                          <a:cubicBezTo>
                            <a:pt x="1530" y="1474"/>
                            <a:pt x="1733" y="1170"/>
                            <a:pt x="1733" y="833"/>
                          </a:cubicBezTo>
                          <a:cubicBezTo>
                            <a:pt x="1733" y="373"/>
                            <a:pt x="1360" y="0"/>
                            <a:pt x="900" y="0"/>
                          </a:cubicBezTo>
                          <a:close/>
                          <a:moveTo>
                            <a:pt x="1175" y="982"/>
                          </a:moveTo>
                          <a:lnTo>
                            <a:pt x="1007" y="815"/>
                          </a:lnTo>
                          <a:lnTo>
                            <a:pt x="1007" y="823"/>
                          </a:lnTo>
                          <a:lnTo>
                            <a:pt x="1007" y="1256"/>
                          </a:lnTo>
                          <a:lnTo>
                            <a:pt x="1007" y="1261"/>
                          </a:lnTo>
                          <a:lnTo>
                            <a:pt x="792" y="1261"/>
                          </a:lnTo>
                          <a:lnTo>
                            <a:pt x="792" y="1251"/>
                          </a:lnTo>
                          <a:lnTo>
                            <a:pt x="792" y="826"/>
                          </a:lnTo>
                          <a:lnTo>
                            <a:pt x="792" y="815"/>
                          </a:lnTo>
                          <a:lnTo>
                            <a:pt x="624" y="983"/>
                          </a:lnTo>
                          <a:lnTo>
                            <a:pt x="474" y="832"/>
                          </a:lnTo>
                          <a:lnTo>
                            <a:pt x="899" y="405"/>
                          </a:lnTo>
                          <a:lnTo>
                            <a:pt x="1325" y="832"/>
                          </a:lnTo>
                          <a:lnTo>
                            <a:pt x="1175" y="982"/>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8494AE20-7154-47C0-9970-1EE642AB22DB}"/>
                      </a:ext>
                    </a:extLst>
                  </p:cNvPr>
                  <p:cNvGrpSpPr/>
                  <p:nvPr/>
                </p:nvGrpSpPr>
                <p:grpSpPr>
                  <a:xfrm flipH="1">
                    <a:off x="2647871" y="4751124"/>
                    <a:ext cx="255904" cy="340374"/>
                    <a:chOff x="3551238" y="0"/>
                    <a:chExt cx="5054600" cy="6723063"/>
                  </a:xfrm>
                  <a:solidFill>
                    <a:schemeClr val="bg1"/>
                  </a:solidFill>
                </p:grpSpPr>
                <p:sp>
                  <p:nvSpPr>
                    <p:cNvPr id="35" name="Freeform 170">
                      <a:extLst>
                        <a:ext uri="{FF2B5EF4-FFF2-40B4-BE49-F238E27FC236}">
                          <a16:creationId xmlns:a16="http://schemas.microsoft.com/office/drawing/2014/main" id="{C45E0225-815F-4442-9829-21401F32FB92}"/>
                        </a:ext>
                      </a:extLst>
                    </p:cNvPr>
                    <p:cNvSpPr>
                      <a:spLocks/>
                    </p:cNvSpPr>
                    <p:nvPr/>
                  </p:nvSpPr>
                  <p:spPr bwMode="auto">
                    <a:xfrm>
                      <a:off x="3551238" y="4975225"/>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6" name="Freeform 171">
                      <a:extLst>
                        <a:ext uri="{FF2B5EF4-FFF2-40B4-BE49-F238E27FC236}">
                          <a16:creationId xmlns:a16="http://schemas.microsoft.com/office/drawing/2014/main" id="{BE093E8D-56F5-4B3F-8761-76CC142281A9}"/>
                        </a:ext>
                      </a:extLst>
                    </p:cNvPr>
                    <p:cNvSpPr>
                      <a:spLocks/>
                    </p:cNvSpPr>
                    <p:nvPr/>
                  </p:nvSpPr>
                  <p:spPr bwMode="auto">
                    <a:xfrm>
                      <a:off x="3551238" y="3668713"/>
                      <a:ext cx="5054600" cy="1747838"/>
                    </a:xfrm>
                    <a:custGeom>
                      <a:avLst/>
                      <a:gdLst>
                        <a:gd name="T0" fmla="*/ 501 w 938"/>
                        <a:gd name="T1" fmla="*/ 144 h 325"/>
                        <a:gd name="T2" fmla="*/ 469 w 938"/>
                        <a:gd name="T3" fmla="*/ 160 h 325"/>
                        <a:gd name="T4" fmla="*/ 437 w 938"/>
                        <a:gd name="T5" fmla="*/ 144 h 325"/>
                        <a:gd name="T6" fmla="*/ 159 w 938"/>
                        <a:gd name="T7" fmla="*/ 0 h 325"/>
                        <a:gd name="T8" fmla="*/ 0 w 938"/>
                        <a:gd name="T9" fmla="*/ 82 h 325"/>
                        <a:gd name="T10" fmla="*/ 469 w 938"/>
                        <a:gd name="T11" fmla="*/ 325 h 325"/>
                        <a:gd name="T12" fmla="*/ 938 w 938"/>
                        <a:gd name="T13" fmla="*/ 82 h 325"/>
                        <a:gd name="T14" fmla="*/ 779 w 938"/>
                        <a:gd name="T15" fmla="*/ 0 h 325"/>
                        <a:gd name="T16" fmla="*/ 501 w 938"/>
                        <a:gd name="T17" fmla="*/ 1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325">
                          <a:moveTo>
                            <a:pt x="501" y="144"/>
                          </a:moveTo>
                          <a:lnTo>
                            <a:pt x="469" y="160"/>
                          </a:lnTo>
                          <a:lnTo>
                            <a:pt x="437" y="144"/>
                          </a:lnTo>
                          <a:lnTo>
                            <a:pt x="159" y="0"/>
                          </a:lnTo>
                          <a:lnTo>
                            <a:pt x="0" y="82"/>
                          </a:lnTo>
                          <a:lnTo>
                            <a:pt x="469" y="325"/>
                          </a:lnTo>
                          <a:lnTo>
                            <a:pt x="938" y="82"/>
                          </a:lnTo>
                          <a:lnTo>
                            <a:pt x="779" y="0"/>
                          </a:lnTo>
                          <a:lnTo>
                            <a:pt x="501" y="144"/>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7" name="Freeform 172">
                      <a:extLst>
                        <a:ext uri="{FF2B5EF4-FFF2-40B4-BE49-F238E27FC236}">
                          <a16:creationId xmlns:a16="http://schemas.microsoft.com/office/drawing/2014/main" id="{0D5A67B7-0865-45CD-AB3A-619087B2792A}"/>
                        </a:ext>
                      </a:extLst>
                    </p:cNvPr>
                    <p:cNvSpPr>
                      <a:spLocks noEditPoints="1"/>
                    </p:cNvSpPr>
                    <p:nvPr/>
                  </p:nvSpPr>
                  <p:spPr bwMode="auto">
                    <a:xfrm>
                      <a:off x="5140326" y="0"/>
                      <a:ext cx="1870075" cy="2801938"/>
                    </a:xfrm>
                    <a:custGeom>
                      <a:avLst/>
                      <a:gdLst>
                        <a:gd name="T0" fmla="*/ 174 w 347"/>
                        <a:gd name="T1" fmla="*/ 0 h 521"/>
                        <a:gd name="T2" fmla="*/ 0 w 347"/>
                        <a:gd name="T3" fmla="*/ 174 h 521"/>
                        <a:gd name="T4" fmla="*/ 174 w 347"/>
                        <a:gd name="T5" fmla="*/ 521 h 521"/>
                        <a:gd name="T6" fmla="*/ 347 w 347"/>
                        <a:gd name="T7" fmla="*/ 174 h 521"/>
                        <a:gd name="T8" fmla="*/ 174 w 347"/>
                        <a:gd name="T9" fmla="*/ 0 h 521"/>
                        <a:gd name="T10" fmla="*/ 174 w 347"/>
                        <a:gd name="T11" fmla="*/ 243 h 521"/>
                        <a:gd name="T12" fmla="*/ 104 w 347"/>
                        <a:gd name="T13" fmla="*/ 174 h 521"/>
                        <a:gd name="T14" fmla="*/ 174 w 347"/>
                        <a:gd name="T15" fmla="*/ 104 h 521"/>
                        <a:gd name="T16" fmla="*/ 243 w 347"/>
                        <a:gd name="T17" fmla="*/ 174 h 521"/>
                        <a:gd name="T18" fmla="*/ 174 w 347"/>
                        <a:gd name="T19" fmla="*/ 2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521">
                          <a:moveTo>
                            <a:pt x="174" y="0"/>
                          </a:moveTo>
                          <a:cubicBezTo>
                            <a:pt x="78" y="0"/>
                            <a:pt x="0" y="78"/>
                            <a:pt x="0" y="174"/>
                          </a:cubicBezTo>
                          <a:cubicBezTo>
                            <a:pt x="0" y="270"/>
                            <a:pt x="174" y="521"/>
                            <a:pt x="174" y="521"/>
                          </a:cubicBezTo>
                          <a:cubicBezTo>
                            <a:pt x="174" y="521"/>
                            <a:pt x="347" y="270"/>
                            <a:pt x="347" y="174"/>
                          </a:cubicBezTo>
                          <a:cubicBezTo>
                            <a:pt x="347" y="78"/>
                            <a:pt x="270" y="0"/>
                            <a:pt x="174" y="0"/>
                          </a:cubicBezTo>
                          <a:close/>
                          <a:moveTo>
                            <a:pt x="174" y="243"/>
                          </a:moveTo>
                          <a:cubicBezTo>
                            <a:pt x="135" y="243"/>
                            <a:pt x="104" y="212"/>
                            <a:pt x="104" y="174"/>
                          </a:cubicBezTo>
                          <a:cubicBezTo>
                            <a:pt x="104" y="135"/>
                            <a:pt x="135" y="104"/>
                            <a:pt x="174" y="104"/>
                          </a:cubicBezTo>
                          <a:cubicBezTo>
                            <a:pt x="212" y="104"/>
                            <a:pt x="243" y="135"/>
                            <a:pt x="243" y="174"/>
                          </a:cubicBezTo>
                          <a:cubicBezTo>
                            <a:pt x="243" y="212"/>
                            <a:pt x="212" y="243"/>
                            <a:pt x="174" y="243"/>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8" name="Freeform 173">
                      <a:extLst>
                        <a:ext uri="{FF2B5EF4-FFF2-40B4-BE49-F238E27FC236}">
                          <a16:creationId xmlns:a16="http://schemas.microsoft.com/office/drawing/2014/main" id="{31F82A77-1E07-410D-A5C7-E7FB8FF615FA}"/>
                        </a:ext>
                      </a:extLst>
                    </p:cNvPr>
                    <p:cNvSpPr>
                      <a:spLocks/>
                    </p:cNvSpPr>
                    <p:nvPr/>
                  </p:nvSpPr>
                  <p:spPr bwMode="auto">
                    <a:xfrm>
                      <a:off x="3551238" y="1936750"/>
                      <a:ext cx="5054600" cy="2171700"/>
                    </a:xfrm>
                    <a:custGeom>
                      <a:avLst/>
                      <a:gdLst>
                        <a:gd name="T0" fmla="*/ 628 w 938"/>
                        <a:gd name="T1" fmla="*/ 0 h 404"/>
                        <a:gd name="T2" fmla="*/ 577 w 938"/>
                        <a:gd name="T3" fmla="*/ 89 h 404"/>
                        <a:gd name="T4" fmla="*/ 660 w 938"/>
                        <a:gd name="T5" fmla="*/ 161 h 404"/>
                        <a:gd name="T6" fmla="*/ 469 w 938"/>
                        <a:gd name="T7" fmla="*/ 248 h 404"/>
                        <a:gd name="T8" fmla="*/ 278 w 938"/>
                        <a:gd name="T9" fmla="*/ 161 h 404"/>
                        <a:gd name="T10" fmla="*/ 360 w 938"/>
                        <a:gd name="T11" fmla="*/ 89 h 404"/>
                        <a:gd name="T12" fmla="*/ 309 w 938"/>
                        <a:gd name="T13" fmla="*/ 0 h 404"/>
                        <a:gd name="T14" fmla="*/ 0 w 938"/>
                        <a:gd name="T15" fmla="*/ 161 h 404"/>
                        <a:gd name="T16" fmla="*/ 469 w 938"/>
                        <a:gd name="T17" fmla="*/ 404 h 404"/>
                        <a:gd name="T18" fmla="*/ 938 w 938"/>
                        <a:gd name="T19" fmla="*/ 161 h 404"/>
                        <a:gd name="T20" fmla="*/ 628 w 938"/>
                        <a:gd name="T2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404">
                          <a:moveTo>
                            <a:pt x="628" y="0"/>
                          </a:moveTo>
                          <a:cubicBezTo>
                            <a:pt x="612" y="32"/>
                            <a:pt x="594" y="62"/>
                            <a:pt x="577" y="89"/>
                          </a:cubicBezTo>
                          <a:cubicBezTo>
                            <a:pt x="627" y="105"/>
                            <a:pt x="660" y="131"/>
                            <a:pt x="660" y="161"/>
                          </a:cubicBezTo>
                          <a:cubicBezTo>
                            <a:pt x="660" y="209"/>
                            <a:pt x="574" y="248"/>
                            <a:pt x="469" y="248"/>
                          </a:cubicBezTo>
                          <a:cubicBezTo>
                            <a:pt x="363" y="248"/>
                            <a:pt x="278" y="209"/>
                            <a:pt x="278" y="161"/>
                          </a:cubicBezTo>
                          <a:cubicBezTo>
                            <a:pt x="278" y="131"/>
                            <a:pt x="311" y="105"/>
                            <a:pt x="360" y="89"/>
                          </a:cubicBezTo>
                          <a:cubicBezTo>
                            <a:pt x="344" y="62"/>
                            <a:pt x="326" y="32"/>
                            <a:pt x="309" y="0"/>
                          </a:cubicBezTo>
                          <a:lnTo>
                            <a:pt x="0" y="161"/>
                          </a:lnTo>
                          <a:lnTo>
                            <a:pt x="469" y="404"/>
                          </a:lnTo>
                          <a:lnTo>
                            <a:pt x="938" y="161"/>
                          </a:lnTo>
                          <a:lnTo>
                            <a:pt x="628" y="0"/>
                          </a:ln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A84959F1-DCF4-4124-B981-7705FBB58DE8}"/>
                      </a:ext>
                    </a:extLst>
                  </p:cNvPr>
                  <p:cNvGrpSpPr/>
                  <p:nvPr/>
                </p:nvGrpSpPr>
                <p:grpSpPr>
                  <a:xfrm>
                    <a:off x="2110879" y="2469288"/>
                    <a:ext cx="842024" cy="2724077"/>
                    <a:chOff x="5127625" y="-38476378"/>
                    <a:chExt cx="12594901" cy="40746504"/>
                  </a:xfrm>
                  <a:solidFill>
                    <a:schemeClr val="bg1"/>
                  </a:solidFill>
                </p:grpSpPr>
                <p:sp>
                  <p:nvSpPr>
                    <p:cNvPr id="32" name="Oval 177">
                      <a:extLst>
                        <a:ext uri="{FF2B5EF4-FFF2-40B4-BE49-F238E27FC236}">
                          <a16:creationId xmlns:a16="http://schemas.microsoft.com/office/drawing/2014/main" id="{EC17DC98-5B7A-46CD-9C66-D5C9EE5E6DC5}"/>
                        </a:ext>
                      </a:extLst>
                    </p:cNvPr>
                    <p:cNvSpPr>
                      <a:spLocks noChangeArrowheads="1"/>
                    </p:cNvSpPr>
                    <p:nvPr/>
                  </p:nvSpPr>
                  <p:spPr bwMode="auto">
                    <a:xfrm>
                      <a:off x="5127625" y="1862138"/>
                      <a:ext cx="409575"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3" name="Freeform 178">
                      <a:extLst>
                        <a:ext uri="{FF2B5EF4-FFF2-40B4-BE49-F238E27FC236}">
                          <a16:creationId xmlns:a16="http://schemas.microsoft.com/office/drawing/2014/main" id="{939FFF3A-E683-4B9A-980C-62D5BBD85922}"/>
                        </a:ext>
                      </a:extLst>
                    </p:cNvPr>
                    <p:cNvSpPr>
                      <a:spLocks noEditPoints="1"/>
                    </p:cNvSpPr>
                    <p:nvPr/>
                  </p:nvSpPr>
                  <p:spPr bwMode="auto">
                    <a:xfrm>
                      <a:off x="12425038" y="-38476378"/>
                      <a:ext cx="5297488" cy="2614613"/>
                    </a:xfrm>
                    <a:custGeom>
                      <a:avLst/>
                      <a:gdLst>
                        <a:gd name="T0" fmla="*/ 689 w 800"/>
                        <a:gd name="T1" fmla="*/ 0 h 396"/>
                        <a:gd name="T2" fmla="*/ 577 w 800"/>
                        <a:gd name="T3" fmla="*/ 111 h 396"/>
                        <a:gd name="T4" fmla="*/ 602 w 800"/>
                        <a:gd name="T5" fmla="*/ 180 h 396"/>
                        <a:gd name="T6" fmla="*/ 538 w 800"/>
                        <a:gd name="T7" fmla="*/ 245 h 396"/>
                        <a:gd name="T8" fmla="*/ 491 w 800"/>
                        <a:gd name="T9" fmla="*/ 230 h 396"/>
                        <a:gd name="T10" fmla="*/ 440 w 800"/>
                        <a:gd name="T11" fmla="*/ 248 h 396"/>
                        <a:gd name="T12" fmla="*/ 373 w 800"/>
                        <a:gd name="T13" fmla="*/ 180 h 396"/>
                        <a:gd name="T14" fmla="*/ 398 w 800"/>
                        <a:gd name="T15" fmla="*/ 111 h 396"/>
                        <a:gd name="T16" fmla="*/ 286 w 800"/>
                        <a:gd name="T17" fmla="*/ 0 h 396"/>
                        <a:gd name="T18" fmla="*/ 175 w 800"/>
                        <a:gd name="T19" fmla="*/ 111 h 396"/>
                        <a:gd name="T20" fmla="*/ 199 w 800"/>
                        <a:gd name="T21" fmla="*/ 180 h 396"/>
                        <a:gd name="T22" fmla="*/ 133 w 800"/>
                        <a:gd name="T23" fmla="*/ 246 h 396"/>
                        <a:gd name="T24" fmla="*/ 83 w 800"/>
                        <a:gd name="T25" fmla="*/ 230 h 396"/>
                        <a:gd name="T26" fmla="*/ 0 w 800"/>
                        <a:gd name="T27" fmla="*/ 313 h 396"/>
                        <a:gd name="T28" fmla="*/ 83 w 800"/>
                        <a:gd name="T29" fmla="*/ 396 h 396"/>
                        <a:gd name="T30" fmla="*/ 167 w 800"/>
                        <a:gd name="T31" fmla="*/ 313 h 396"/>
                        <a:gd name="T32" fmla="*/ 150 w 800"/>
                        <a:gd name="T33" fmla="*/ 264 h 396"/>
                        <a:gd name="T34" fmla="*/ 217 w 800"/>
                        <a:gd name="T35" fmla="*/ 197 h 396"/>
                        <a:gd name="T36" fmla="*/ 286 w 800"/>
                        <a:gd name="T37" fmla="*/ 222 h 396"/>
                        <a:gd name="T38" fmla="*/ 355 w 800"/>
                        <a:gd name="T39" fmla="*/ 198 h 396"/>
                        <a:gd name="T40" fmla="*/ 423 w 800"/>
                        <a:gd name="T41" fmla="*/ 266 h 396"/>
                        <a:gd name="T42" fmla="*/ 407 w 800"/>
                        <a:gd name="T43" fmla="*/ 313 h 396"/>
                        <a:gd name="T44" fmla="*/ 491 w 800"/>
                        <a:gd name="T45" fmla="*/ 396 h 396"/>
                        <a:gd name="T46" fmla="*/ 574 w 800"/>
                        <a:gd name="T47" fmla="*/ 313 h 396"/>
                        <a:gd name="T48" fmla="*/ 556 w 800"/>
                        <a:gd name="T49" fmla="*/ 262 h 396"/>
                        <a:gd name="T50" fmla="*/ 620 w 800"/>
                        <a:gd name="T51" fmla="*/ 198 h 396"/>
                        <a:gd name="T52" fmla="*/ 689 w 800"/>
                        <a:gd name="T53" fmla="*/ 222 h 396"/>
                        <a:gd name="T54" fmla="*/ 800 w 800"/>
                        <a:gd name="T55" fmla="*/ 111 h 396"/>
                        <a:gd name="T56" fmla="*/ 689 w 800"/>
                        <a:gd name="T57" fmla="*/ 0 h 396"/>
                        <a:gd name="T58" fmla="*/ 83 w 800"/>
                        <a:gd name="T59" fmla="*/ 340 h 396"/>
                        <a:gd name="T60" fmla="*/ 57 w 800"/>
                        <a:gd name="T61" fmla="*/ 313 h 396"/>
                        <a:gd name="T62" fmla="*/ 83 w 800"/>
                        <a:gd name="T63" fmla="*/ 287 h 396"/>
                        <a:gd name="T64" fmla="*/ 110 w 800"/>
                        <a:gd name="T65" fmla="*/ 313 h 396"/>
                        <a:gd name="T66" fmla="*/ 83 w 800"/>
                        <a:gd name="T67" fmla="*/ 340 h 396"/>
                        <a:gd name="T68" fmla="*/ 286 w 800"/>
                        <a:gd name="T69" fmla="*/ 167 h 396"/>
                        <a:gd name="T70" fmla="*/ 230 w 800"/>
                        <a:gd name="T71" fmla="*/ 111 h 396"/>
                        <a:gd name="T72" fmla="*/ 286 w 800"/>
                        <a:gd name="T73" fmla="*/ 55 h 396"/>
                        <a:gd name="T74" fmla="*/ 342 w 800"/>
                        <a:gd name="T75" fmla="*/ 111 h 396"/>
                        <a:gd name="T76" fmla="*/ 286 w 800"/>
                        <a:gd name="T77" fmla="*/ 167 h 396"/>
                        <a:gd name="T78" fmla="*/ 491 w 800"/>
                        <a:gd name="T79" fmla="*/ 340 h 396"/>
                        <a:gd name="T80" fmla="*/ 464 w 800"/>
                        <a:gd name="T81" fmla="*/ 313 h 396"/>
                        <a:gd name="T82" fmla="*/ 491 w 800"/>
                        <a:gd name="T83" fmla="*/ 287 h 396"/>
                        <a:gd name="T84" fmla="*/ 517 w 800"/>
                        <a:gd name="T85" fmla="*/ 313 h 396"/>
                        <a:gd name="T86" fmla="*/ 491 w 800"/>
                        <a:gd name="T87" fmla="*/ 340 h 396"/>
                        <a:gd name="T88" fmla="*/ 689 w 800"/>
                        <a:gd name="T89" fmla="*/ 167 h 396"/>
                        <a:gd name="T90" fmla="*/ 633 w 800"/>
                        <a:gd name="T91" fmla="*/ 111 h 396"/>
                        <a:gd name="T92" fmla="*/ 689 w 800"/>
                        <a:gd name="T93" fmla="*/ 55 h 396"/>
                        <a:gd name="T94" fmla="*/ 745 w 800"/>
                        <a:gd name="T95" fmla="*/ 111 h 396"/>
                        <a:gd name="T96" fmla="*/ 689 w 800"/>
                        <a:gd name="T97" fmla="*/ 16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0" h="396">
                          <a:moveTo>
                            <a:pt x="689" y="0"/>
                          </a:moveTo>
                          <a:cubicBezTo>
                            <a:pt x="627" y="0"/>
                            <a:pt x="577" y="49"/>
                            <a:pt x="577" y="111"/>
                          </a:cubicBezTo>
                          <a:cubicBezTo>
                            <a:pt x="577" y="137"/>
                            <a:pt x="587" y="161"/>
                            <a:pt x="602" y="180"/>
                          </a:cubicBezTo>
                          <a:lnTo>
                            <a:pt x="538" y="245"/>
                          </a:lnTo>
                          <a:cubicBezTo>
                            <a:pt x="525" y="235"/>
                            <a:pt x="508" y="230"/>
                            <a:pt x="491" y="230"/>
                          </a:cubicBezTo>
                          <a:cubicBezTo>
                            <a:pt x="472" y="230"/>
                            <a:pt x="454" y="237"/>
                            <a:pt x="440" y="248"/>
                          </a:cubicBezTo>
                          <a:lnTo>
                            <a:pt x="373" y="180"/>
                          </a:lnTo>
                          <a:cubicBezTo>
                            <a:pt x="388" y="161"/>
                            <a:pt x="398" y="137"/>
                            <a:pt x="398" y="111"/>
                          </a:cubicBezTo>
                          <a:cubicBezTo>
                            <a:pt x="398" y="49"/>
                            <a:pt x="348" y="0"/>
                            <a:pt x="286" y="0"/>
                          </a:cubicBezTo>
                          <a:cubicBezTo>
                            <a:pt x="225" y="0"/>
                            <a:pt x="175" y="49"/>
                            <a:pt x="175" y="111"/>
                          </a:cubicBezTo>
                          <a:cubicBezTo>
                            <a:pt x="175" y="137"/>
                            <a:pt x="184" y="161"/>
                            <a:pt x="199" y="180"/>
                          </a:cubicBezTo>
                          <a:lnTo>
                            <a:pt x="133" y="246"/>
                          </a:lnTo>
                          <a:cubicBezTo>
                            <a:pt x="119" y="236"/>
                            <a:pt x="102" y="230"/>
                            <a:pt x="83" y="230"/>
                          </a:cubicBezTo>
                          <a:cubicBezTo>
                            <a:pt x="37" y="230"/>
                            <a:pt x="0" y="267"/>
                            <a:pt x="0" y="313"/>
                          </a:cubicBezTo>
                          <a:cubicBezTo>
                            <a:pt x="0" y="359"/>
                            <a:pt x="37" y="396"/>
                            <a:pt x="83" y="396"/>
                          </a:cubicBezTo>
                          <a:cubicBezTo>
                            <a:pt x="129" y="396"/>
                            <a:pt x="167" y="359"/>
                            <a:pt x="167" y="313"/>
                          </a:cubicBezTo>
                          <a:cubicBezTo>
                            <a:pt x="167" y="295"/>
                            <a:pt x="161" y="278"/>
                            <a:pt x="150" y="264"/>
                          </a:cubicBezTo>
                          <a:lnTo>
                            <a:pt x="217" y="197"/>
                          </a:lnTo>
                          <a:cubicBezTo>
                            <a:pt x="236" y="213"/>
                            <a:pt x="260" y="222"/>
                            <a:pt x="286" y="222"/>
                          </a:cubicBezTo>
                          <a:cubicBezTo>
                            <a:pt x="312" y="222"/>
                            <a:pt x="336" y="213"/>
                            <a:pt x="355" y="198"/>
                          </a:cubicBezTo>
                          <a:lnTo>
                            <a:pt x="423" y="266"/>
                          </a:lnTo>
                          <a:cubicBezTo>
                            <a:pt x="413" y="279"/>
                            <a:pt x="407" y="295"/>
                            <a:pt x="407" y="313"/>
                          </a:cubicBezTo>
                          <a:cubicBezTo>
                            <a:pt x="407" y="359"/>
                            <a:pt x="445" y="396"/>
                            <a:pt x="491" y="396"/>
                          </a:cubicBezTo>
                          <a:cubicBezTo>
                            <a:pt x="537" y="396"/>
                            <a:pt x="574" y="359"/>
                            <a:pt x="574" y="313"/>
                          </a:cubicBezTo>
                          <a:cubicBezTo>
                            <a:pt x="574" y="294"/>
                            <a:pt x="567" y="276"/>
                            <a:pt x="556" y="262"/>
                          </a:cubicBezTo>
                          <a:lnTo>
                            <a:pt x="620" y="198"/>
                          </a:lnTo>
                          <a:cubicBezTo>
                            <a:pt x="639" y="213"/>
                            <a:pt x="663" y="222"/>
                            <a:pt x="689" y="222"/>
                          </a:cubicBezTo>
                          <a:cubicBezTo>
                            <a:pt x="750" y="222"/>
                            <a:pt x="800" y="172"/>
                            <a:pt x="800" y="111"/>
                          </a:cubicBezTo>
                          <a:cubicBezTo>
                            <a:pt x="800" y="49"/>
                            <a:pt x="750" y="0"/>
                            <a:pt x="689" y="0"/>
                          </a:cubicBezTo>
                          <a:close/>
                          <a:moveTo>
                            <a:pt x="83" y="340"/>
                          </a:moveTo>
                          <a:cubicBezTo>
                            <a:pt x="69" y="340"/>
                            <a:pt x="57" y="328"/>
                            <a:pt x="57" y="313"/>
                          </a:cubicBezTo>
                          <a:cubicBezTo>
                            <a:pt x="57" y="299"/>
                            <a:pt x="69" y="287"/>
                            <a:pt x="83" y="287"/>
                          </a:cubicBezTo>
                          <a:cubicBezTo>
                            <a:pt x="98" y="287"/>
                            <a:pt x="110" y="299"/>
                            <a:pt x="110" y="313"/>
                          </a:cubicBezTo>
                          <a:cubicBezTo>
                            <a:pt x="110" y="328"/>
                            <a:pt x="98" y="340"/>
                            <a:pt x="83" y="340"/>
                          </a:cubicBezTo>
                          <a:close/>
                          <a:moveTo>
                            <a:pt x="286" y="167"/>
                          </a:moveTo>
                          <a:cubicBezTo>
                            <a:pt x="256" y="167"/>
                            <a:pt x="230" y="141"/>
                            <a:pt x="230" y="111"/>
                          </a:cubicBezTo>
                          <a:cubicBezTo>
                            <a:pt x="230" y="80"/>
                            <a:pt x="256" y="55"/>
                            <a:pt x="286" y="55"/>
                          </a:cubicBezTo>
                          <a:cubicBezTo>
                            <a:pt x="317" y="55"/>
                            <a:pt x="342" y="80"/>
                            <a:pt x="342" y="111"/>
                          </a:cubicBezTo>
                          <a:cubicBezTo>
                            <a:pt x="342" y="141"/>
                            <a:pt x="317" y="167"/>
                            <a:pt x="286" y="167"/>
                          </a:cubicBezTo>
                          <a:close/>
                          <a:moveTo>
                            <a:pt x="491" y="340"/>
                          </a:moveTo>
                          <a:cubicBezTo>
                            <a:pt x="476" y="340"/>
                            <a:pt x="464" y="328"/>
                            <a:pt x="464" y="313"/>
                          </a:cubicBezTo>
                          <a:cubicBezTo>
                            <a:pt x="464" y="299"/>
                            <a:pt x="476" y="287"/>
                            <a:pt x="491" y="287"/>
                          </a:cubicBezTo>
                          <a:cubicBezTo>
                            <a:pt x="505" y="287"/>
                            <a:pt x="517" y="299"/>
                            <a:pt x="517" y="313"/>
                          </a:cubicBezTo>
                          <a:cubicBezTo>
                            <a:pt x="517" y="328"/>
                            <a:pt x="505" y="340"/>
                            <a:pt x="491" y="340"/>
                          </a:cubicBezTo>
                          <a:close/>
                          <a:moveTo>
                            <a:pt x="689" y="167"/>
                          </a:moveTo>
                          <a:cubicBezTo>
                            <a:pt x="658" y="167"/>
                            <a:pt x="633" y="141"/>
                            <a:pt x="633" y="111"/>
                          </a:cubicBezTo>
                          <a:cubicBezTo>
                            <a:pt x="633" y="80"/>
                            <a:pt x="658" y="55"/>
                            <a:pt x="689" y="55"/>
                          </a:cubicBezTo>
                          <a:cubicBezTo>
                            <a:pt x="720" y="55"/>
                            <a:pt x="745" y="80"/>
                            <a:pt x="745" y="111"/>
                          </a:cubicBezTo>
                          <a:cubicBezTo>
                            <a:pt x="745" y="141"/>
                            <a:pt x="720" y="167"/>
                            <a:pt x="689" y="167"/>
                          </a:cubicBezTo>
                          <a:close/>
                        </a:path>
                      </a:pathLst>
                    </a:cu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sp>
                  <p:nvSpPr>
                    <p:cNvPr id="34" name="Oval 179">
                      <a:extLst>
                        <a:ext uri="{FF2B5EF4-FFF2-40B4-BE49-F238E27FC236}">
                          <a16:creationId xmlns:a16="http://schemas.microsoft.com/office/drawing/2014/main" id="{9B562927-EB13-4E37-B14D-6917BB9ED14C}"/>
                        </a:ext>
                      </a:extLst>
                    </p:cNvPr>
                    <p:cNvSpPr>
                      <a:spLocks noChangeArrowheads="1"/>
                    </p:cNvSpPr>
                    <p:nvPr/>
                  </p:nvSpPr>
                  <p:spPr bwMode="auto">
                    <a:xfrm>
                      <a:off x="7794625" y="1862138"/>
                      <a:ext cx="411163" cy="407988"/>
                    </a:xfrm>
                    <a:prstGeom prst="ellipse">
                      <a:avLst/>
                    </a:prstGeom>
                    <a:grpFill/>
                    <a:ln w="0">
                      <a:noFill/>
                      <a:prstDash val="solid"/>
                      <a:round/>
                      <a:headEnd/>
                      <a:tailEnd/>
                    </a:ln>
                  </p:spPr>
                  <p:txBody>
                    <a:bodyPr vert="horz" wrap="square" lIns="91440" tIns="45720" rIns="91440" bIns="45720" numCol="1" anchor="ctr" anchorCtr="0" compatLnSpc="1">
                      <a:prstTxWarp prst="textNoShape">
                        <a:avLst/>
                      </a:prstTxWarp>
                    </a:bodyPr>
                    <a:lstStyle/>
                    <a:p>
                      <a:endParaRPr lang="en-IN" sz="160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4AAA16E5-846D-415A-9245-8C3B795C15FC}"/>
                      </a:ext>
                    </a:extLst>
                  </p:cNvPr>
                  <p:cNvGrpSpPr/>
                  <p:nvPr/>
                </p:nvGrpSpPr>
                <p:grpSpPr>
                  <a:xfrm>
                    <a:off x="3157375" y="3575195"/>
                    <a:ext cx="322562" cy="341880"/>
                    <a:chOff x="2923803" y="1273714"/>
                    <a:chExt cx="3413331" cy="3617758"/>
                  </a:xfrm>
                  <a:solidFill>
                    <a:schemeClr val="bg1"/>
                  </a:solidFill>
                </p:grpSpPr>
                <p:sp>
                  <p:nvSpPr>
                    <p:cNvPr id="27" name="Rounded Rectangle 105">
                      <a:extLst>
                        <a:ext uri="{FF2B5EF4-FFF2-40B4-BE49-F238E27FC236}">
                          <a16:creationId xmlns:a16="http://schemas.microsoft.com/office/drawing/2014/main" id="{11193A02-D1AA-45FB-8699-DACD5EBEC85D}"/>
                        </a:ext>
                      </a:extLst>
                    </p:cNvPr>
                    <p:cNvSpPr/>
                    <p:nvPr/>
                  </p:nvSpPr>
                  <p:spPr>
                    <a:xfrm>
                      <a:off x="4039975" y="2587626"/>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8" name="Rounded Rectangle 123">
                      <a:extLst>
                        <a:ext uri="{FF2B5EF4-FFF2-40B4-BE49-F238E27FC236}">
                          <a16:creationId xmlns:a16="http://schemas.microsoft.com/office/drawing/2014/main" id="{6173C97A-F878-4D4A-B912-E79F9D83AFF6}"/>
                        </a:ext>
                      </a:extLst>
                    </p:cNvPr>
                    <p:cNvSpPr/>
                    <p:nvPr/>
                  </p:nvSpPr>
                  <p:spPr>
                    <a:xfrm>
                      <a:off x="4039975" y="2957513"/>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9" name="Rounded Rectangle 124">
                      <a:extLst>
                        <a:ext uri="{FF2B5EF4-FFF2-40B4-BE49-F238E27FC236}">
                          <a16:creationId xmlns:a16="http://schemas.microsoft.com/office/drawing/2014/main" id="{F5459A55-5E42-4724-89BE-5E127F5AC233}"/>
                        </a:ext>
                      </a:extLst>
                    </p:cNvPr>
                    <p:cNvSpPr/>
                    <p:nvPr/>
                  </p:nvSpPr>
                  <p:spPr>
                    <a:xfrm>
                      <a:off x="4039975" y="3327400"/>
                      <a:ext cx="889430" cy="101600"/>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30" name="Freeform 125">
                      <a:extLst>
                        <a:ext uri="{FF2B5EF4-FFF2-40B4-BE49-F238E27FC236}">
                          <a16:creationId xmlns:a16="http://schemas.microsoft.com/office/drawing/2014/main" id="{89059CC5-A312-4782-8E63-8E74AC63DC39}"/>
                        </a:ext>
                      </a:extLst>
                    </p:cNvPr>
                    <p:cNvSpPr/>
                    <p:nvPr/>
                  </p:nvSpPr>
                  <p:spPr>
                    <a:xfrm rot="13567745">
                      <a:off x="2765751" y="1431766"/>
                      <a:ext cx="3617758" cy="3301653"/>
                    </a:xfrm>
                    <a:custGeom>
                      <a:avLst/>
                      <a:gdLst>
                        <a:gd name="connsiteX0" fmla="*/ 3574880 w 3617758"/>
                        <a:gd name="connsiteY0" fmla="*/ 2147367 h 3301653"/>
                        <a:gd name="connsiteX1" fmla="*/ 2789803 w 3617758"/>
                        <a:gd name="connsiteY1" fmla="*/ 2964011 h 3301653"/>
                        <a:gd name="connsiteX2" fmla="*/ 2788957 w 3617758"/>
                        <a:gd name="connsiteY2" fmla="*/ 2963198 h 3301653"/>
                        <a:gd name="connsiteX3" fmla="*/ 2473416 w 3617758"/>
                        <a:gd name="connsiteY3" fmla="*/ 3291428 h 3301653"/>
                        <a:gd name="connsiteX4" fmla="*/ 2354284 w 3617758"/>
                        <a:gd name="connsiteY4" fmla="*/ 3292035 h 3301653"/>
                        <a:gd name="connsiteX5" fmla="*/ 1747374 w 3617758"/>
                        <a:gd name="connsiteY5" fmla="*/ 3301653 h 3301653"/>
                        <a:gd name="connsiteX6" fmla="*/ 1647926 w 3617758"/>
                        <a:gd name="connsiteY6" fmla="*/ 3206049 h 3301653"/>
                        <a:gd name="connsiteX7" fmla="*/ 1648556 w 3617758"/>
                        <a:gd name="connsiteY7" fmla="*/ 3205406 h 3301653"/>
                        <a:gd name="connsiteX8" fmla="*/ 1568191 w 3617758"/>
                        <a:gd name="connsiteY8" fmla="*/ 3128147 h 3301653"/>
                        <a:gd name="connsiteX9" fmla="*/ 1627344 w 3617758"/>
                        <a:gd name="connsiteY9" fmla="*/ 3082837 h 3301653"/>
                        <a:gd name="connsiteX10" fmla="*/ 1699931 w 3617758"/>
                        <a:gd name="connsiteY10" fmla="*/ 3014582 h 3301653"/>
                        <a:gd name="connsiteX11" fmla="*/ 1731325 w 3617758"/>
                        <a:gd name="connsiteY11" fmla="*/ 2978442 h 3301653"/>
                        <a:gd name="connsiteX12" fmla="*/ 1803183 w 3617758"/>
                        <a:gd name="connsiteY12" fmla="*/ 3047523 h 3301653"/>
                        <a:gd name="connsiteX13" fmla="*/ 2049683 w 3617758"/>
                        <a:gd name="connsiteY13" fmla="*/ 2795834 h 3301653"/>
                        <a:gd name="connsiteX14" fmla="*/ 2126501 w 3617758"/>
                        <a:gd name="connsiteY14" fmla="*/ 2822718 h 3301653"/>
                        <a:gd name="connsiteX15" fmla="*/ 2390525 w 3617758"/>
                        <a:gd name="connsiteY15" fmla="*/ 3085818 h 3301653"/>
                        <a:gd name="connsiteX16" fmla="*/ 3379139 w 3617758"/>
                        <a:gd name="connsiteY16" fmla="*/ 2057452 h 3301653"/>
                        <a:gd name="connsiteX17" fmla="*/ 1483958 w 3617758"/>
                        <a:gd name="connsiteY17" fmla="*/ 235529 h 3301653"/>
                        <a:gd name="connsiteX18" fmla="*/ 232376 w 3617758"/>
                        <a:gd name="connsiteY18" fmla="*/ 1537437 h 3301653"/>
                        <a:gd name="connsiteX19" fmla="*/ 331539 w 3617758"/>
                        <a:gd name="connsiteY19" fmla="*/ 1632767 h 3301653"/>
                        <a:gd name="connsiteX20" fmla="*/ 296665 w 3617758"/>
                        <a:gd name="connsiteY20" fmla="*/ 1665559 h 3301653"/>
                        <a:gd name="connsiteX21" fmla="*/ 231322 w 3617758"/>
                        <a:gd name="connsiteY21" fmla="*/ 1740780 h 3301653"/>
                        <a:gd name="connsiteX22" fmla="*/ 188378 w 3617758"/>
                        <a:gd name="connsiteY22" fmla="*/ 1801671 h 3301653"/>
                        <a:gd name="connsiteX23" fmla="*/ 47160 w 3617758"/>
                        <a:gd name="connsiteY23" fmla="*/ 1665912 h 3301653"/>
                        <a:gd name="connsiteX24" fmla="*/ 42878 w 3617758"/>
                        <a:gd name="connsiteY24" fmla="*/ 1448682 h 3301653"/>
                        <a:gd name="connsiteX25" fmla="*/ 1390224 w 3617758"/>
                        <a:gd name="connsiteY25" fmla="*/ 47160 h 3301653"/>
                        <a:gd name="connsiteX26" fmla="*/ 1607454 w 3617758"/>
                        <a:gd name="connsiteY26" fmla="*/ 42879 h 3301653"/>
                        <a:gd name="connsiteX27" fmla="*/ 3570598 w 3617758"/>
                        <a:gd name="connsiteY27" fmla="*/ 1930136 h 3301653"/>
                        <a:gd name="connsiteX28" fmla="*/ 3574880 w 3617758"/>
                        <a:gd name="connsiteY28" fmla="*/ 2147367 h 330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17758" h="3301653">
                          <a:moveTo>
                            <a:pt x="3574880" y="2147367"/>
                          </a:moveTo>
                          <a:lnTo>
                            <a:pt x="2789803" y="2964011"/>
                          </a:lnTo>
                          <a:lnTo>
                            <a:pt x="2788957" y="2963198"/>
                          </a:lnTo>
                          <a:lnTo>
                            <a:pt x="2473416" y="3291428"/>
                          </a:lnTo>
                          <a:lnTo>
                            <a:pt x="2354284" y="3292035"/>
                          </a:lnTo>
                          <a:lnTo>
                            <a:pt x="1747374" y="3301653"/>
                          </a:lnTo>
                          <a:lnTo>
                            <a:pt x="1647926" y="3206049"/>
                          </a:lnTo>
                          <a:lnTo>
                            <a:pt x="1648556" y="3205406"/>
                          </a:lnTo>
                          <a:lnTo>
                            <a:pt x="1568191" y="3128147"/>
                          </a:lnTo>
                          <a:lnTo>
                            <a:pt x="1627344" y="3082837"/>
                          </a:lnTo>
                          <a:cubicBezTo>
                            <a:pt x="1652414" y="3061553"/>
                            <a:pt x="1676649" y="3038800"/>
                            <a:pt x="1699931" y="3014582"/>
                          </a:cubicBezTo>
                          <a:lnTo>
                            <a:pt x="1731325" y="2978442"/>
                          </a:lnTo>
                          <a:lnTo>
                            <a:pt x="1803183" y="3047523"/>
                          </a:lnTo>
                          <a:lnTo>
                            <a:pt x="2049683" y="2795834"/>
                          </a:lnTo>
                          <a:cubicBezTo>
                            <a:pt x="2062062" y="2788775"/>
                            <a:pt x="2085992" y="2769700"/>
                            <a:pt x="2126501" y="2822718"/>
                          </a:cubicBezTo>
                          <a:lnTo>
                            <a:pt x="2390525" y="3085818"/>
                          </a:lnTo>
                          <a:lnTo>
                            <a:pt x="3379139" y="2057452"/>
                          </a:lnTo>
                          <a:lnTo>
                            <a:pt x="1483958" y="235529"/>
                          </a:lnTo>
                          <a:lnTo>
                            <a:pt x="232376" y="1537437"/>
                          </a:lnTo>
                          <a:lnTo>
                            <a:pt x="331539" y="1632767"/>
                          </a:lnTo>
                          <a:lnTo>
                            <a:pt x="296665" y="1665559"/>
                          </a:lnTo>
                          <a:cubicBezTo>
                            <a:pt x="273382" y="1689778"/>
                            <a:pt x="251602" y="1714890"/>
                            <a:pt x="231322" y="1740780"/>
                          </a:cubicBezTo>
                          <a:lnTo>
                            <a:pt x="188378" y="1801671"/>
                          </a:lnTo>
                          <a:lnTo>
                            <a:pt x="47160" y="1665912"/>
                          </a:lnTo>
                          <a:cubicBezTo>
                            <a:pt x="-14009" y="1607108"/>
                            <a:pt x="-15926" y="1509850"/>
                            <a:pt x="42878" y="1448682"/>
                          </a:cubicBezTo>
                          <a:lnTo>
                            <a:pt x="1390224" y="47160"/>
                          </a:lnTo>
                          <a:cubicBezTo>
                            <a:pt x="1449028" y="-14009"/>
                            <a:pt x="1546285" y="-15926"/>
                            <a:pt x="1607454" y="42879"/>
                          </a:cubicBezTo>
                          <a:lnTo>
                            <a:pt x="3570598" y="1930136"/>
                          </a:lnTo>
                          <a:cubicBezTo>
                            <a:pt x="3631767" y="1988940"/>
                            <a:pt x="3633684" y="2086198"/>
                            <a:pt x="3574880" y="214736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31" name="Freeform 126">
                      <a:extLst>
                        <a:ext uri="{FF2B5EF4-FFF2-40B4-BE49-F238E27FC236}">
                          <a16:creationId xmlns:a16="http://schemas.microsoft.com/office/drawing/2014/main" id="{6FEBEE37-06C8-4D54-8C01-24653CCF14BE}"/>
                        </a:ext>
                      </a:extLst>
                    </p:cNvPr>
                    <p:cNvSpPr/>
                    <p:nvPr/>
                  </p:nvSpPr>
                  <p:spPr>
                    <a:xfrm>
                      <a:off x="4912456" y="2385060"/>
                      <a:ext cx="1424678" cy="1633834"/>
                    </a:xfrm>
                    <a:custGeom>
                      <a:avLst/>
                      <a:gdLst>
                        <a:gd name="connsiteX0" fmla="*/ 134482 w 273278"/>
                        <a:gd name="connsiteY0" fmla="*/ 0 h 313399"/>
                        <a:gd name="connsiteX1" fmla="*/ 200924 w 273278"/>
                        <a:gd name="connsiteY1" fmla="*/ 87300 h 313399"/>
                        <a:gd name="connsiteX2" fmla="*/ 193702 w 273278"/>
                        <a:gd name="connsiteY2" fmla="*/ 122609 h 313399"/>
                        <a:gd name="connsiteX3" fmla="*/ 179200 w 273278"/>
                        <a:gd name="connsiteY3" fmla="*/ 160436 h 313399"/>
                        <a:gd name="connsiteX4" fmla="*/ 252155 w 273278"/>
                        <a:gd name="connsiteY4" fmla="*/ 193941 h 313399"/>
                        <a:gd name="connsiteX5" fmla="*/ 272128 w 273278"/>
                        <a:gd name="connsiteY5" fmla="*/ 291385 h 313399"/>
                        <a:gd name="connsiteX6" fmla="*/ 1507 w 273278"/>
                        <a:gd name="connsiteY6" fmla="*/ 282681 h 313399"/>
                        <a:gd name="connsiteX7" fmla="*/ 35844 w 273278"/>
                        <a:gd name="connsiteY7" fmla="*/ 188286 h 313399"/>
                        <a:gd name="connsiteX8" fmla="*/ 106840 w 273278"/>
                        <a:gd name="connsiteY8" fmla="*/ 163293 h 313399"/>
                        <a:gd name="connsiteX9" fmla="*/ 89010 w 273278"/>
                        <a:gd name="connsiteY9" fmla="*/ 125954 h 313399"/>
                        <a:gd name="connsiteX10" fmla="*/ 80744 w 273278"/>
                        <a:gd name="connsiteY10" fmla="*/ 89921 h 313399"/>
                        <a:gd name="connsiteX11" fmla="*/ 134482 w 273278"/>
                        <a:gd name="connsiteY11" fmla="*/ 0 h 3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278" h="313399">
                          <a:moveTo>
                            <a:pt x="134482" y="0"/>
                          </a:moveTo>
                          <a:cubicBezTo>
                            <a:pt x="160842" y="325"/>
                            <a:pt x="212794" y="13706"/>
                            <a:pt x="200924" y="87300"/>
                          </a:cubicBezTo>
                          <a:cubicBezTo>
                            <a:pt x="208719" y="81688"/>
                            <a:pt x="206753" y="120644"/>
                            <a:pt x="193702" y="122609"/>
                          </a:cubicBezTo>
                          <a:cubicBezTo>
                            <a:pt x="190424" y="138532"/>
                            <a:pt x="177847" y="147132"/>
                            <a:pt x="179200" y="160436"/>
                          </a:cubicBezTo>
                          <a:cubicBezTo>
                            <a:pt x="184608" y="191343"/>
                            <a:pt x="233092" y="175418"/>
                            <a:pt x="252155" y="193941"/>
                          </a:cubicBezTo>
                          <a:cubicBezTo>
                            <a:pt x="267741" y="209962"/>
                            <a:pt x="276579" y="240065"/>
                            <a:pt x="272128" y="291385"/>
                          </a:cubicBezTo>
                          <a:cubicBezTo>
                            <a:pt x="230796" y="316498"/>
                            <a:pt x="40687" y="327854"/>
                            <a:pt x="1507" y="282681"/>
                          </a:cubicBezTo>
                          <a:cubicBezTo>
                            <a:pt x="447" y="264337"/>
                            <a:pt x="-8839" y="211016"/>
                            <a:pt x="35844" y="188286"/>
                          </a:cubicBezTo>
                          <a:cubicBezTo>
                            <a:pt x="63467" y="176675"/>
                            <a:pt x="103896" y="191209"/>
                            <a:pt x="106840" y="163293"/>
                          </a:cubicBezTo>
                          <a:cubicBezTo>
                            <a:pt x="108191" y="151733"/>
                            <a:pt x="89010" y="137965"/>
                            <a:pt x="89010" y="125954"/>
                          </a:cubicBezTo>
                          <a:cubicBezTo>
                            <a:pt x="74809" y="122460"/>
                            <a:pt x="72053" y="82278"/>
                            <a:pt x="80744" y="89921"/>
                          </a:cubicBezTo>
                          <a:cubicBezTo>
                            <a:pt x="68026" y="26372"/>
                            <a:pt x="99080" y="3277"/>
                            <a:pt x="1344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prstClr val="white"/>
                        </a:solidFill>
                        <a:latin typeface="Arial" panose="020B0604020202020204" pitchFamily="34" charset="0"/>
                        <a:cs typeface="Arial" panose="020B0604020202020204" pitchFamily="34" charset="0"/>
                      </a:endParaRPr>
                    </a:p>
                  </p:txBody>
                </p:sp>
              </p:grpSp>
            </p:grpSp>
          </p:grpSp>
          <p:sp>
            <p:nvSpPr>
              <p:cNvPr id="17" name="TextBox 16">
                <a:extLst>
                  <a:ext uri="{FF2B5EF4-FFF2-40B4-BE49-F238E27FC236}">
                    <a16:creationId xmlns:a16="http://schemas.microsoft.com/office/drawing/2014/main" id="{2C8C46DC-94B6-4E19-A75C-74237D0DDCAC}"/>
                  </a:ext>
                </a:extLst>
              </p:cNvPr>
              <p:cNvSpPr txBox="1"/>
              <p:nvPr/>
            </p:nvSpPr>
            <p:spPr>
              <a:xfrm>
                <a:off x="914386" y="3936950"/>
                <a:ext cx="1873677" cy="996367"/>
              </a:xfrm>
              <a:prstGeom prst="rect">
                <a:avLst/>
              </a:prstGeom>
              <a:noFill/>
            </p:spPr>
            <p:txBody>
              <a:bodyPr wrap="square" rtlCol="0" anchor="ctr">
                <a:spAutoFit/>
              </a:bodyPr>
              <a:lstStyle/>
              <a:p>
                <a:pPr algn="ctr"/>
                <a:r>
                  <a:rPr lang="en-IN">
                    <a:latin typeface="Arial" panose="020B0604020202020204" pitchFamily="34" charset="0"/>
                    <a:cs typeface="Arial" panose="020B0604020202020204" pitchFamily="34" charset="0"/>
                  </a:rPr>
                  <a:t>CCE </a:t>
                </a:r>
              </a:p>
              <a:p>
                <a:pPr algn="ctr"/>
                <a:r>
                  <a:rPr lang="en-IN">
                    <a:latin typeface="Arial" panose="020B0604020202020204" pitchFamily="34" charset="0"/>
                    <a:cs typeface="Arial" panose="020B0604020202020204" pitchFamily="34" charset="0"/>
                  </a:rPr>
                  <a:t>Multilingual FAQ Bots</a:t>
                </a:r>
              </a:p>
            </p:txBody>
          </p:sp>
        </p:grpSp>
      </p:grpSp>
      <p:pic>
        <p:nvPicPr>
          <p:cNvPr id="122" name="Picture 2" descr="Image result for bot">
            <a:extLst>
              <a:ext uri="{FF2B5EF4-FFF2-40B4-BE49-F238E27FC236}">
                <a16:creationId xmlns:a16="http://schemas.microsoft.com/office/drawing/2014/main" id="{B50D31EE-C9EE-4226-88C2-30A84732A80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01829" y="2998160"/>
            <a:ext cx="743572" cy="110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77252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A462675D-D0E0-4F24-BF79-EA5E639A4E2C}"/>
              </a:ext>
            </a:extLst>
          </p:cNvPr>
          <p:cNvSpPr/>
          <p:nvPr/>
        </p:nvSpPr>
        <p:spPr>
          <a:xfrm>
            <a:off x="287532" y="134048"/>
            <a:ext cx="11369700" cy="923330"/>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Voice Bot : Deployment Dependencies</a:t>
            </a:r>
            <a:endParaRPr lang="en-US" sz="5400" spc="-300">
              <a:ln w="19050">
                <a:noFill/>
              </a:ln>
              <a:solidFill>
                <a:schemeClr val="bg1">
                  <a:alpha val="50000"/>
                </a:schemeClr>
              </a:solidFill>
            </a:endParaRPr>
          </a:p>
        </p:txBody>
      </p:sp>
      <p:graphicFrame>
        <p:nvGraphicFramePr>
          <p:cNvPr id="2" name="Diagram 1">
            <a:extLst>
              <a:ext uri="{FF2B5EF4-FFF2-40B4-BE49-F238E27FC236}">
                <a16:creationId xmlns:a16="http://schemas.microsoft.com/office/drawing/2014/main" id="{1A195DDD-1991-42CD-97A3-A8F01C5C614F}"/>
              </a:ext>
            </a:extLst>
          </p:cNvPr>
          <p:cNvGraphicFramePr/>
          <p:nvPr>
            <p:extLst>
              <p:ext uri="{D42A27DB-BD31-4B8C-83A1-F6EECF244321}">
                <p14:modId xmlns:p14="http://schemas.microsoft.com/office/powerpoint/2010/main" val="3907940111"/>
              </p:ext>
            </p:extLst>
          </p:nvPr>
        </p:nvGraphicFramePr>
        <p:xfrm>
          <a:off x="658836" y="1336432"/>
          <a:ext cx="11369700" cy="4501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703645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41" name="Rectangle 240">
            <a:extLst>
              <a:ext uri="{FF2B5EF4-FFF2-40B4-BE49-F238E27FC236}">
                <a16:creationId xmlns:a16="http://schemas.microsoft.com/office/drawing/2014/main" id="{C6656A1E-CE21-444D-82BB-C7471DDCF372}"/>
              </a:ext>
            </a:extLst>
          </p:cNvPr>
          <p:cNvSpPr/>
          <p:nvPr/>
        </p:nvSpPr>
        <p:spPr>
          <a:xfrm>
            <a:off x="309490" y="181018"/>
            <a:ext cx="12093526" cy="1754326"/>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WhatsApp integration: Deployment Dependencies</a:t>
            </a:r>
            <a:endParaRPr lang="en-US" sz="5400" spc="-300">
              <a:ln w="19050">
                <a:noFill/>
              </a:ln>
              <a:solidFill>
                <a:schemeClr val="bg1">
                  <a:alpha val="50000"/>
                </a:schemeClr>
              </a:solidFill>
            </a:endParaRPr>
          </a:p>
        </p:txBody>
      </p:sp>
      <p:graphicFrame>
        <p:nvGraphicFramePr>
          <p:cNvPr id="3" name="Diagram 2">
            <a:extLst>
              <a:ext uri="{FF2B5EF4-FFF2-40B4-BE49-F238E27FC236}">
                <a16:creationId xmlns:a16="http://schemas.microsoft.com/office/drawing/2014/main" id="{96AFDC6D-898E-441B-A52E-6FEDBEE68BBD}"/>
              </a:ext>
            </a:extLst>
          </p:cNvPr>
          <p:cNvGraphicFramePr/>
          <p:nvPr>
            <p:extLst>
              <p:ext uri="{D42A27DB-BD31-4B8C-83A1-F6EECF244321}">
                <p14:modId xmlns:p14="http://schemas.microsoft.com/office/powerpoint/2010/main" val="4276088615"/>
              </p:ext>
            </p:extLst>
          </p:nvPr>
        </p:nvGraphicFramePr>
        <p:xfrm>
          <a:off x="309490" y="1958308"/>
          <a:ext cx="9625232" cy="1283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AA9D04E2-5E28-4C88-AB3F-20294C943520}"/>
              </a:ext>
            </a:extLst>
          </p:cNvPr>
          <p:cNvSpPr/>
          <p:nvPr/>
        </p:nvSpPr>
        <p:spPr>
          <a:xfrm>
            <a:off x="321210" y="3146958"/>
            <a:ext cx="12093526" cy="1754326"/>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SMS integration: Deployment Dependencies</a:t>
            </a:r>
            <a:endParaRPr lang="en-US" sz="5400" spc="-300">
              <a:ln w="19050">
                <a:noFill/>
              </a:ln>
              <a:solidFill>
                <a:schemeClr val="bg1">
                  <a:alpha val="50000"/>
                </a:schemeClr>
              </a:solidFill>
            </a:endParaRPr>
          </a:p>
        </p:txBody>
      </p:sp>
      <p:graphicFrame>
        <p:nvGraphicFramePr>
          <p:cNvPr id="7" name="Diagram 6">
            <a:extLst>
              <a:ext uri="{FF2B5EF4-FFF2-40B4-BE49-F238E27FC236}">
                <a16:creationId xmlns:a16="http://schemas.microsoft.com/office/drawing/2014/main" id="{241C10E0-2F7B-4894-ADBB-42C212FBB622}"/>
              </a:ext>
            </a:extLst>
          </p:cNvPr>
          <p:cNvGraphicFramePr/>
          <p:nvPr>
            <p:extLst>
              <p:ext uri="{D42A27DB-BD31-4B8C-83A1-F6EECF244321}">
                <p14:modId xmlns:p14="http://schemas.microsoft.com/office/powerpoint/2010/main" val="1444550244"/>
              </p:ext>
            </p:extLst>
          </p:nvPr>
        </p:nvGraphicFramePr>
        <p:xfrm>
          <a:off x="321210" y="5472332"/>
          <a:ext cx="9625232" cy="7358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688841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70" name="Rectangle 169"/>
          <p:cNvSpPr/>
          <p:nvPr/>
        </p:nvSpPr>
        <p:spPr>
          <a:xfrm>
            <a:off x="3952876" y="2734270"/>
            <a:ext cx="5019897" cy="923330"/>
          </a:xfrm>
          <a:prstGeom prst="rect">
            <a:avLst/>
          </a:prstGeom>
        </p:spPr>
        <p:txBody>
          <a:bodyPr wrap="square">
            <a:spAutoFit/>
          </a:bodyPr>
          <a:lstStyle/>
          <a:p>
            <a:r>
              <a:rPr lang="en-US" sz="5400" kern="0" spc="-300">
                <a:ln w="19050">
                  <a:noFill/>
                </a:ln>
                <a:solidFill>
                  <a:schemeClr val="bg1">
                    <a:alpha val="50000"/>
                  </a:schemeClr>
                </a:solidFill>
                <a:latin typeface="Arial" panose="020B0604020202020204" pitchFamily="34" charset="0"/>
                <a:cs typeface="Arial" pitchFamily="34" charset="0"/>
              </a:rPr>
              <a:t>Thank you……</a:t>
            </a:r>
            <a:endParaRPr lang="en-US" sz="5400" spc="-300">
              <a:ln w="19050">
                <a:noFill/>
              </a:ln>
              <a:solidFill>
                <a:schemeClr val="bg1">
                  <a:alpha val="50000"/>
                </a:schemeClr>
              </a:solidFill>
            </a:endParaRPr>
          </a:p>
        </p:txBody>
      </p:sp>
    </p:spTree>
    <p:extLst>
      <p:ext uri="{BB962C8B-B14F-4D97-AF65-F5344CB8AC3E}">
        <p14:creationId xmlns:p14="http://schemas.microsoft.com/office/powerpoint/2010/main" val="70576929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7d64296c-04a0-46f9-a2b9-52fcca4ed962">
      <UserInfo>
        <DisplayName>Nitesh Gupta</DisplayName>
        <AccountId>20026</AccountId>
        <AccountType/>
      </UserInfo>
      <UserInfo>
        <DisplayName>Anju Chopra</DisplayName>
        <AccountId>2387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D6BB0A1628C74AAE8105BF39987CBB" ma:contentTypeVersion="12" ma:contentTypeDescription="Create a new document." ma:contentTypeScope="" ma:versionID="f7e2e80af754ef9a397c8b42a6dc7f29">
  <xsd:schema xmlns:xsd="http://www.w3.org/2001/XMLSchema" xmlns:xs="http://www.w3.org/2001/XMLSchema" xmlns:p="http://schemas.microsoft.com/office/2006/metadata/properties" xmlns:ns1="http://schemas.microsoft.com/sharepoint/v3" xmlns:ns2="ad97cd04-e6ac-4617-8d63-ec4f10a8285b" xmlns:ns3="7d64296c-04a0-46f9-a2b9-52fcca4ed962" xmlns:ns4="af65717e-9c27-4606-bc38-c3c832ca6808" targetNamespace="http://schemas.microsoft.com/office/2006/metadata/properties" ma:root="true" ma:fieldsID="d9046c0848252830215ee50be93511e8" ns1:_="" ns2:_="" ns3:_="" ns4:_="">
    <xsd:import namespace="http://schemas.microsoft.com/sharepoint/v3"/>
    <xsd:import namespace="ad97cd04-e6ac-4617-8d63-ec4f10a8285b"/>
    <xsd:import namespace="7d64296c-04a0-46f9-a2b9-52fcca4ed962"/>
    <xsd:import namespace="af65717e-9c27-4606-bc38-c3c832ca6808"/>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3:SharedWithUsers" minOccurs="0"/>
                <xsd:element ref="ns4:SharedWithDetails" minOccurs="0"/>
                <xsd:element ref="ns2:MediaServiceEventHashCode" minOccurs="0"/>
                <xsd:element ref="ns2:MediaServiceGenerationTime" minOccurs="0"/>
                <xsd:element ref="ns2:MediaServiceAutoTags"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97cd04-e6ac-4617-8d63-ec4f10a8285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64296c-04a0-46f9-a2b9-52fcca4ed962"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f65717e-9c27-4606-bc38-c3c832ca6808" elementFormDefault="qualified">
    <xsd:import namespace="http://schemas.microsoft.com/office/2006/documentManagement/types"/>
    <xsd:import namespace="http://schemas.microsoft.com/office/infopath/2007/PartnerControls"/>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06FCF-4205-4E09-BDC3-E1E9EE4C9D42}">
  <ds:schemaRefs>
    <ds:schemaRef ds:uri="7d64296c-04a0-46f9-a2b9-52fcca4ed962"/>
    <ds:schemaRef ds:uri="ad97cd04-e6ac-4617-8d63-ec4f10a8285b"/>
    <ds:schemaRef ds:uri="af65717e-9c27-4606-bc38-c3c832ca680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812F96E-ACCD-48CC-939C-8375D2CA5A1A}">
  <ds:schemaRefs>
    <ds:schemaRef ds:uri="http://schemas.microsoft.com/sharepoint/v3/contenttype/forms"/>
  </ds:schemaRefs>
</ds:datastoreItem>
</file>

<file path=customXml/itemProps3.xml><?xml version="1.0" encoding="utf-8"?>
<ds:datastoreItem xmlns:ds="http://schemas.openxmlformats.org/officeDocument/2006/customXml" ds:itemID="{95526177-FB6D-46A2-B89B-143254C58EBD}">
  <ds:schemaRefs>
    <ds:schemaRef ds:uri="7d64296c-04a0-46f9-a2b9-52fcca4ed962"/>
    <ds:schemaRef ds:uri="ad97cd04-e6ac-4617-8d63-ec4f10a8285b"/>
    <ds:schemaRef ds:uri="af65717e-9c27-4606-bc38-c3c832ca68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Cognitive Customer Engagement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 Arora</dc:creator>
  <cp:revision>1</cp:revision>
  <dcterms:created xsi:type="dcterms:W3CDTF">2019-04-24T12:01:29Z</dcterms:created>
  <dcterms:modified xsi:type="dcterms:W3CDTF">2020-03-17T09:40:00Z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0x010100EED6BB0A1628C74AAE8105BF39987CBB</vt:lpwstr>
  </property>
</Properties>
</file>