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1" r:id="rId5"/>
    <p:sldMasterId id="2147483743" r:id="rId6"/>
    <p:sldMasterId id="2147483786" r:id="rId7"/>
    <p:sldMasterId id="2147483793" r:id="rId8"/>
  </p:sldMasterIdLst>
  <p:notesMasterIdLst>
    <p:notesMasterId r:id="rId13"/>
  </p:notesMasterIdLst>
  <p:handoutMasterIdLst>
    <p:handoutMasterId r:id="rId14"/>
  </p:handoutMasterIdLst>
  <p:sldIdLst>
    <p:sldId id="2558" r:id="rId9"/>
    <p:sldId id="26101" r:id="rId10"/>
    <p:sldId id="26086" r:id="rId11"/>
    <p:sldId id="261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0F5908-9486-470D-A867-0C4957A71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F16DF-9A0F-4896-8FC1-2017B62A58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A369-7C55-4831-95E7-8238D1BB65C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F69F-4135-4A3C-BDE5-A59B31242B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0C38-D28B-40E7-8F00-5B48428C6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8F09B-82C6-4796-89B2-F9BCD93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2BDE-AC41-4C0A-98A9-C94BC84045C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B432-CE37-4136-88FB-602386E5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E8C35-364D-40E2-AE5B-C324BCE2B1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87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9EC070-825E-485B-8E66-F47CC23C86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74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0.jpe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1.jpe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3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0FF18-4F80-47A0-A9DE-48EAE961F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18593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142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2D722A8-29FB-4653-9B79-16FC87978C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BCF8A87-29DA-483A-99B0-847627B07E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4D26F63-2362-45CC-8ABE-C16196349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FFE2-E163-4F69-A75A-919BEB7FA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6416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9AA9-5BF9-4F87-AC3E-0640E5A97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75192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2D722A8-29FB-4653-9B79-16FC87978C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BCF8A87-29DA-483A-99B0-847627B07E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4D26F63-2362-45CC-8ABE-C16196349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FFE2-E163-4F69-A75A-919BEB7FA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0894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ED6A5-8F4D-4239-A764-E65E62DD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104B0008-1824-4F3B-8629-AF202990FF8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27885-B71E-49B0-8628-071D64A1D2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C9AD04-7797-48FD-95A0-D1912B4815B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83FFE8-1CBD-4091-9042-0C96F978D9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  <a:prstGeom prst="rect">
            <a:avLst/>
          </a:prstGeo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1pPr>
            <a:lvl2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2pPr>
            <a:lvl3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3pPr>
            <a:lvl4pPr marL="914400" indent="-228600"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4pPr>
            <a:lvl5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5pPr>
            <a:lvl6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6pPr>
            <a:lvl7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7pPr>
            <a:lvl8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8pPr>
            <a:lvl9pPr marL="2057400" indent="-215900" defTabSz="228600">
              <a:buNone/>
              <a:tabLst>
                <a:tab pos="0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546950-C485-4C11-BD0E-AAC4CEFA9A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7960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703D3-5D4F-46D1-A63C-CA465A6E1AF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7FFEA-DAF5-47E3-A5BE-1CD9D43E2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2447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FB10E-5593-4DE7-972D-C6B91FC5F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7774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allou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AE81471-14EE-416B-B726-7F3165FE36E8}"/>
              </a:ext>
            </a:extLst>
          </p:cNvPr>
          <p:cNvSpPr/>
          <p:nvPr userDrawn="1"/>
        </p:nvSpPr>
        <p:spPr>
          <a:xfrm>
            <a:off x="7513437" y="0"/>
            <a:ext cx="4678563" cy="6542202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38100" tIns="38100" rIns="38100" bIns="38100" anchor="ctr">
            <a:noAutofit/>
          </a:bodyPr>
          <a:lstStyle/>
          <a:p>
            <a:pPr defTabSz="619125" hangingPunct="0">
              <a:lnSpc>
                <a:spcPts val="5000"/>
              </a:lnSpc>
              <a:defRPr sz="4800" b="1" spc="-144"/>
            </a:pPr>
            <a:endParaRPr sz="2400" b="1" kern="0" spc="-72" dirty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5910E9-8C1D-4B9F-A581-D392FE6E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6032095" cy="96200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5CFABF1E-7DEF-46A6-AF8F-CA2DF1280EAA}"/>
              </a:ext>
            </a:extLst>
          </p:cNvPr>
          <p:cNvSpPr txBox="1">
            <a:spLocks noGrp="1"/>
          </p:cNvSpPr>
          <p:nvPr>
            <p:ph type="body" sz="half" idx="37"/>
          </p:nvPr>
        </p:nvSpPr>
        <p:spPr>
          <a:xfrm>
            <a:off x="8185532" y="1664208"/>
            <a:ext cx="3316077" cy="43372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10000"/>
              </a:lnSpc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06400" indent="0" algn="l">
              <a:lnSpc>
                <a:spcPct val="120000"/>
              </a:lnSpc>
              <a:buFontTx/>
              <a:buNone/>
              <a:defRPr sz="1600"/>
            </a:lvl2pPr>
            <a:lvl3pPr marL="812800" indent="0" algn="l">
              <a:lnSpc>
                <a:spcPct val="120000"/>
              </a:lnSpc>
              <a:buFontTx/>
              <a:buNone/>
              <a:defRPr sz="1600"/>
            </a:lvl3pPr>
            <a:lvl4pPr marL="1217612" indent="0" algn="l">
              <a:lnSpc>
                <a:spcPct val="120000"/>
              </a:lnSpc>
              <a:buFontTx/>
              <a:buNone/>
              <a:defRPr sz="1600"/>
            </a:lvl4pPr>
            <a:lvl5pPr marL="1624009" indent="0" algn="l">
              <a:lnSpc>
                <a:spcPct val="12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5A206DF-DC9F-404B-81EA-2BC841FF0DBF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6032094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C52F-93C4-4B61-812F-CE97874CC0F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312" y="1664208"/>
            <a:ext cx="6032093" cy="4337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577829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62190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9E238-2BAD-4769-855C-A828B95DE0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53C52C-1E7D-4F20-A45F-C4C8135F9A3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0B765-7251-45A7-9752-8D3FF6694E9F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D52E5-EA4D-4183-926B-F1A402567118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DF493C-B72A-4948-9CBD-7155104B8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02608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6374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774D5-ABE1-4438-940F-1D94B1CEF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224" y="2493828"/>
            <a:ext cx="561515" cy="601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2D0657-62A2-46EB-B9EA-23E37F2FD5BF}"/>
              </a:ext>
            </a:extLst>
          </p:cNvPr>
          <p:cNvSpPr/>
          <p:nvPr userDrawn="1"/>
        </p:nvSpPr>
        <p:spPr>
          <a:xfrm>
            <a:off x="5301549" y="3628220"/>
            <a:ext cx="15888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72876673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5440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58156B-1142-4D39-ABDA-661500C629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07088" y="2510560"/>
            <a:ext cx="374650" cy="585787"/>
          </a:xfrm>
          <a:custGeom>
            <a:avLst/>
            <a:gdLst>
              <a:gd name="T0" fmla="*/ 54 w 133"/>
              <a:gd name="T1" fmla="*/ 159 h 210"/>
              <a:gd name="T2" fmla="*/ 54 w 133"/>
              <a:gd name="T3" fmla="*/ 151 h 210"/>
              <a:gd name="T4" fmla="*/ 58 w 133"/>
              <a:gd name="T5" fmla="*/ 126 h 210"/>
              <a:gd name="T6" fmla="*/ 68 w 133"/>
              <a:gd name="T7" fmla="*/ 109 h 210"/>
              <a:gd name="T8" fmla="*/ 86 w 133"/>
              <a:gd name="T9" fmla="*/ 92 h 210"/>
              <a:gd name="T10" fmla="*/ 103 w 133"/>
              <a:gd name="T11" fmla="*/ 73 h 210"/>
              <a:gd name="T12" fmla="*/ 107 w 133"/>
              <a:gd name="T13" fmla="*/ 58 h 210"/>
              <a:gd name="T14" fmla="*/ 96 w 133"/>
              <a:gd name="T15" fmla="*/ 32 h 210"/>
              <a:gd name="T16" fmla="*/ 67 w 133"/>
              <a:gd name="T17" fmla="*/ 21 h 210"/>
              <a:gd name="T18" fmla="*/ 40 w 133"/>
              <a:gd name="T19" fmla="*/ 31 h 210"/>
              <a:gd name="T20" fmla="*/ 26 w 133"/>
              <a:gd name="T21" fmla="*/ 63 h 210"/>
              <a:gd name="T22" fmla="*/ 0 w 133"/>
              <a:gd name="T23" fmla="*/ 60 h 210"/>
              <a:gd name="T24" fmla="*/ 21 w 133"/>
              <a:gd name="T25" fmla="*/ 15 h 210"/>
              <a:gd name="T26" fmla="*/ 67 w 133"/>
              <a:gd name="T27" fmla="*/ 0 h 210"/>
              <a:gd name="T28" fmla="*/ 115 w 133"/>
              <a:gd name="T29" fmla="*/ 17 h 210"/>
              <a:gd name="T30" fmla="*/ 133 w 133"/>
              <a:gd name="T31" fmla="*/ 56 h 210"/>
              <a:gd name="T32" fmla="*/ 127 w 133"/>
              <a:gd name="T33" fmla="*/ 81 h 210"/>
              <a:gd name="T34" fmla="*/ 102 w 133"/>
              <a:gd name="T35" fmla="*/ 109 h 210"/>
              <a:gd name="T36" fmla="*/ 86 w 133"/>
              <a:gd name="T37" fmla="*/ 125 h 210"/>
              <a:gd name="T38" fmla="*/ 80 w 133"/>
              <a:gd name="T39" fmla="*/ 137 h 210"/>
              <a:gd name="T40" fmla="*/ 78 w 133"/>
              <a:gd name="T41" fmla="*/ 159 h 210"/>
              <a:gd name="T42" fmla="*/ 54 w 133"/>
              <a:gd name="T43" fmla="*/ 159 h 210"/>
              <a:gd name="T44" fmla="*/ 52 w 133"/>
              <a:gd name="T45" fmla="*/ 210 h 210"/>
              <a:gd name="T46" fmla="*/ 52 w 133"/>
              <a:gd name="T47" fmla="*/ 181 h 210"/>
              <a:gd name="T48" fmla="*/ 81 w 133"/>
              <a:gd name="T49" fmla="*/ 181 h 210"/>
              <a:gd name="T50" fmla="*/ 81 w 133"/>
              <a:gd name="T51" fmla="*/ 210 h 210"/>
              <a:gd name="T52" fmla="*/ 52 w 133"/>
              <a:gd name="T5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210">
                <a:moveTo>
                  <a:pt x="54" y="159"/>
                </a:moveTo>
                <a:cubicBezTo>
                  <a:pt x="54" y="156"/>
                  <a:pt x="54" y="153"/>
                  <a:pt x="54" y="151"/>
                </a:cubicBezTo>
                <a:cubicBezTo>
                  <a:pt x="54" y="141"/>
                  <a:pt x="55" y="133"/>
                  <a:pt x="58" y="126"/>
                </a:cubicBezTo>
                <a:cubicBezTo>
                  <a:pt x="60" y="120"/>
                  <a:pt x="63" y="115"/>
                  <a:pt x="68" y="109"/>
                </a:cubicBezTo>
                <a:cubicBezTo>
                  <a:pt x="71" y="105"/>
                  <a:pt x="77" y="99"/>
                  <a:pt x="86" y="92"/>
                </a:cubicBezTo>
                <a:cubicBezTo>
                  <a:pt x="95" y="84"/>
                  <a:pt x="101" y="78"/>
                  <a:pt x="103" y="73"/>
                </a:cubicBezTo>
                <a:cubicBezTo>
                  <a:pt x="106" y="68"/>
                  <a:pt x="107" y="63"/>
                  <a:pt x="107" y="58"/>
                </a:cubicBezTo>
                <a:cubicBezTo>
                  <a:pt x="107" y="48"/>
                  <a:pt x="103" y="40"/>
                  <a:pt x="96" y="32"/>
                </a:cubicBezTo>
                <a:cubicBezTo>
                  <a:pt x="88" y="25"/>
                  <a:pt x="79" y="21"/>
                  <a:pt x="67" y="21"/>
                </a:cubicBezTo>
                <a:cubicBezTo>
                  <a:pt x="57" y="21"/>
                  <a:pt x="48" y="24"/>
                  <a:pt x="40" y="31"/>
                </a:cubicBezTo>
                <a:cubicBezTo>
                  <a:pt x="33" y="38"/>
                  <a:pt x="29" y="48"/>
                  <a:pt x="26" y="63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40"/>
                  <a:pt x="10" y="26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87" y="0"/>
                  <a:pt x="103" y="6"/>
                  <a:pt x="115" y="17"/>
                </a:cubicBezTo>
                <a:cubicBezTo>
                  <a:pt x="127" y="28"/>
                  <a:pt x="133" y="41"/>
                  <a:pt x="133" y="56"/>
                </a:cubicBezTo>
                <a:cubicBezTo>
                  <a:pt x="133" y="65"/>
                  <a:pt x="131" y="74"/>
                  <a:pt x="127" y="81"/>
                </a:cubicBezTo>
                <a:cubicBezTo>
                  <a:pt x="123" y="89"/>
                  <a:pt x="115" y="98"/>
                  <a:pt x="102" y="109"/>
                </a:cubicBezTo>
                <a:cubicBezTo>
                  <a:pt x="94" y="116"/>
                  <a:pt x="89" y="122"/>
                  <a:pt x="86" y="125"/>
                </a:cubicBezTo>
                <a:cubicBezTo>
                  <a:pt x="84" y="129"/>
                  <a:pt x="82" y="133"/>
                  <a:pt x="80" y="137"/>
                </a:cubicBezTo>
                <a:cubicBezTo>
                  <a:pt x="79" y="142"/>
                  <a:pt x="79" y="149"/>
                  <a:pt x="78" y="159"/>
                </a:cubicBezTo>
                <a:lnTo>
                  <a:pt x="54" y="159"/>
                </a:lnTo>
                <a:close/>
                <a:moveTo>
                  <a:pt x="52" y="210"/>
                </a:moveTo>
                <a:cubicBezTo>
                  <a:pt x="52" y="181"/>
                  <a:pt x="52" y="181"/>
                  <a:pt x="52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10"/>
                  <a:pt x="81" y="210"/>
                  <a:pt x="81" y="210"/>
                </a:cubicBezTo>
                <a:lnTo>
                  <a:pt x="52" y="2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1F0B4-3A6E-4087-A0EF-BD9B155949A7}"/>
              </a:ext>
            </a:extLst>
          </p:cNvPr>
          <p:cNvSpPr/>
          <p:nvPr userDrawn="1"/>
        </p:nvSpPr>
        <p:spPr>
          <a:xfrm>
            <a:off x="4805422" y="3628220"/>
            <a:ext cx="258115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43307652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B040CB-ADAA-46AF-84ED-71266EB8F4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3D341-FAA7-4F98-8CA9-A0ED884FDC47}"/>
              </a:ext>
            </a:extLst>
          </p:cNvPr>
          <p:cNvSpPr/>
          <p:nvPr userDrawn="1"/>
        </p:nvSpPr>
        <p:spPr>
          <a:xfrm>
            <a:off x="827228" y="2718306"/>
            <a:ext cx="26516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34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sym typeface="Trebuchet M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8A63-1B60-4D41-8A76-6292D5D87A21}"/>
              </a:ext>
            </a:extLst>
          </p:cNvPr>
          <p:cNvSpPr/>
          <p:nvPr userDrawn="1"/>
        </p:nvSpPr>
        <p:spPr>
          <a:xfrm>
            <a:off x="827228" y="3296697"/>
            <a:ext cx="2985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0" u="none" strike="noStrike" cap="none" spc="0" baseline="0" dirty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sym typeface="Trebuchet MS"/>
              </a:rPr>
              <a:t>Let’s do something great</a:t>
            </a:r>
          </a:p>
        </p:txBody>
      </p:sp>
    </p:spTree>
    <p:extLst>
      <p:ext uri="{BB962C8B-B14F-4D97-AF65-F5344CB8AC3E}">
        <p14:creationId xmlns:p14="http://schemas.microsoft.com/office/powerpoint/2010/main" val="13642592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ED6A5-8F4D-4239-A764-E65E62D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104B0008-1824-4F3B-8629-AF202990FF8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27885-B71E-49B0-8628-071D64A1D2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C9AD04-7797-48FD-95A0-D1912B4815B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83FFE8-1CBD-4091-9042-0C96F978D9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1pPr>
            <a:lvl2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2pPr>
            <a:lvl3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3pPr>
            <a:lvl4pPr marL="914400" indent="-228600"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4pPr>
            <a:lvl5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5pPr>
            <a:lvl6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6pPr>
            <a:lvl7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7pPr>
            <a:lvl8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8pPr>
            <a:lvl9pPr marL="2057400" indent="-215900" defTabSz="228600">
              <a:buNone/>
              <a:tabLst>
                <a:tab pos="0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546950-C485-4C11-BD0E-AAC4CEFA9A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7960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703D3-5D4F-46D1-A63C-CA465A6E1AF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7FFEA-DAF5-47E3-A5BE-1CD9D43E2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8283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96242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Foot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FD97C-8A88-48A1-B02C-3F5655F5DFD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10A81C-BA8F-485E-8C91-56A5371983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EE314-90A1-4525-AC78-356180627C3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ECF-6700-4D08-9774-AC6D0B3AB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7C807A6-8176-401C-9AD7-C8BABC36498C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758073543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ooter bla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BD6FC0-0E29-40D2-AC26-5C0AFD1288F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F6467C3-215A-4140-8962-B0080CA28D8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15FDA7-7B4F-4323-8872-693091E645C8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4DB75-1A34-4CC3-A997-C8EDE76421D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6EB1A-692A-4C50-B5B4-834DB6253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74292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0878C-9E18-48EF-BE0A-0AB2670806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A77A9A-B0BC-402B-B1D2-85CB85269023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FEB9F-5823-40BE-BCA1-24E227EA07D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F165C-6B31-480D-8810-9873FF0AC829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0058E-3A73-4FBD-81C0-86DBBC10B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262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Dark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4067725516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03AE655-F6FD-4533-BE43-F96809ED7D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DBC89DA9-8CCC-496C-B1CC-E1DDA7346E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65FED-6CEB-4C68-A723-12D44B374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CCB90-4F32-4B57-B671-E98328E22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48FB2-DA8B-4089-A723-AC58FD7353CC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F7D0B-2D3B-4246-86C3-2DE8A6582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2209" y="0"/>
            <a:ext cx="6189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1012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30876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ent St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097FA-DC11-489E-9879-0F218EBB6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096000" y="0"/>
            <a:ext cx="6096000" cy="6544491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FC3B6570-7EE1-44B5-9E8A-28861CC423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7D7EF609-1780-4236-A3CC-E352F8561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E45FD3C-09D5-4C02-A38E-A98EB7079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B8D75-A9D1-4F7A-9F70-068F0F8A5E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5659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tIns="91440" anchor="t"/>
          <a:lstStyle>
            <a:lvl1pPr marL="0" indent="0" algn="l">
              <a:lnSpc>
                <a:spcPct val="100000"/>
              </a:lnSpc>
              <a:buNone/>
              <a:defRPr/>
            </a:lvl1pPr>
            <a:lvl2pPr marL="457200" indent="0" algn="l">
              <a:lnSpc>
                <a:spcPct val="100000"/>
              </a:lnSpc>
              <a:buNone/>
              <a:defRPr/>
            </a:lvl2pPr>
            <a:lvl3pPr marL="914400" indent="0" algn="l">
              <a:lnSpc>
                <a:spcPct val="100000"/>
              </a:lnSpc>
              <a:buNone/>
              <a:defRPr/>
            </a:lvl3pPr>
            <a:lvl4pPr marL="1371600" indent="0" algn="l">
              <a:lnSpc>
                <a:spcPct val="100000"/>
              </a:lnSpc>
              <a:buNone/>
              <a:defRPr/>
            </a:lvl4pPr>
            <a:lvl5pPr marL="1828800" indent="0" algn="l">
              <a:lnSpc>
                <a:spcPct val="100000"/>
              </a:lnSpc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6851650" cy="304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</a:lstStyle>
          <a:p>
            <a:pPr marL="169163" indent="-169163" defTabSz="676655">
              <a:spcBef>
                <a:spcPts val="700"/>
              </a:spcBef>
              <a:defRPr sz="2072"/>
            </a:pPr>
            <a:endParaRPr dirty="0"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18066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CEED-15E7-44A6-AFFD-6D9F3EB6A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/>
            </a:lvl1pPr>
            <a:lvl2pPr defTabSz="228600">
              <a:tabLst>
                <a:tab pos="0" algn="l"/>
              </a:tabLst>
              <a:defRPr/>
            </a:lvl2pPr>
            <a:lvl3pPr defTabSz="228600">
              <a:tabLst>
                <a:tab pos="0" algn="l"/>
              </a:tabLst>
              <a:defRPr/>
            </a:lvl3pPr>
            <a:lvl4pPr marL="914400" indent="-228600" defTabSz="228600">
              <a:tabLst>
                <a:tab pos="0" algn="l"/>
              </a:tabLst>
              <a:defRPr/>
            </a:lvl4pPr>
            <a:lvl5pPr defTabSz="228600">
              <a:tabLst>
                <a:tab pos="0" algn="l"/>
              </a:tabLst>
              <a:defRPr/>
            </a:lvl5pPr>
            <a:lvl6pPr defTabSz="228600">
              <a:tabLst>
                <a:tab pos="0" algn="l"/>
              </a:tabLst>
              <a:defRPr/>
            </a:lvl6pPr>
            <a:lvl7pPr defTabSz="228600">
              <a:tabLst>
                <a:tab pos="0" algn="l"/>
              </a:tabLst>
              <a:defRPr/>
            </a:lvl7pPr>
            <a:lvl8pPr defTabSz="228600">
              <a:tabLst>
                <a:tab pos="0" algn="l"/>
              </a:tabLst>
              <a:defRPr/>
            </a:lvl8pPr>
            <a:lvl9pPr marL="2057400" indent="-215900" defTabSz="228600">
              <a:buNone/>
              <a:tabLst>
                <a:tab pos="0" algn="l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F9E4359E-FC68-4055-A92D-DA85CC326DD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5293-5007-4338-BBE7-C56BE23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77925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>
            <a:extLst>
              <a:ext uri="{FF2B5EF4-FFF2-40B4-BE49-F238E27FC236}">
                <a16:creationId xmlns:a16="http://schemas.microsoft.com/office/drawing/2014/main" id="{2B3F4696-C675-4B45-9D0E-AD3A4623C5B4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B5174-FA25-4C66-8549-4655FD52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8210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DE12084-1792-E442-A44B-941830F40C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1651000"/>
            <a:ext cx="5486399" cy="43372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b="0" i="0">
                <a:latin typeface="Trebuchet MS Regular" panose="020B0603020202020204" pitchFamily="34" charset="0"/>
              </a:defRPr>
            </a:lvl1pPr>
            <a:lvl2pPr marL="658813" indent="-252413">
              <a:lnSpc>
                <a:spcPct val="120000"/>
              </a:lnSpc>
              <a:spcAft>
                <a:spcPts val="1000"/>
              </a:spcAft>
              <a:buFont typeface="Wingdings" pitchFamily="2" charset="2"/>
              <a:buChar char="§"/>
              <a:defRPr sz="1400" b="0" i="0">
                <a:latin typeface="Trebuchet MS Regular" panose="020B0603020202020204" pitchFamily="34" charset="0"/>
              </a:defRPr>
            </a:lvl2pPr>
            <a:lvl3pPr marL="1041400" indent="-2286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400" b="0" i="0">
                <a:latin typeface="Trebuchet MS Regular" panose="020B0603020202020204" pitchFamily="34" charset="0"/>
              </a:defRPr>
            </a:lvl3pPr>
            <a:lvl4pPr marL="1419225" indent="-201613">
              <a:lnSpc>
                <a:spcPct val="120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defRPr sz="1200" b="0" i="0">
                <a:latin typeface="Trebuchet MS Regular" panose="020B0603020202020204" pitchFamily="34" charset="0"/>
              </a:defRPr>
            </a:lvl4pPr>
            <a:lvl5pPr marL="1909762" indent="-285750">
              <a:lnSpc>
                <a:spcPct val="120000"/>
              </a:lnSpc>
              <a:spcAft>
                <a:spcPts val="1000"/>
              </a:spcAft>
              <a:buFont typeface="+mj-lt"/>
              <a:buAutoNum type="romanLcPeriod"/>
              <a:defRPr sz="1200" b="0" i="0">
                <a:latin typeface="Trebuchet MS Regular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 </a:t>
            </a: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</a:t>
            </a: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DFED8F78-9247-AF40-87BF-38A51BB7353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35750" y="1651000"/>
            <a:ext cx="4994275" cy="4337205"/>
          </a:xfrm>
          <a:prstGeom prst="rect">
            <a:avLst/>
          </a:prstGeom>
        </p:spPr>
        <p:txBody>
          <a:bodyPr anchor="ctr"/>
          <a:lstStyle>
            <a:lvl1pPr algn="ctr">
              <a:defRPr b="0" i="0">
                <a:latin typeface="Trebuchet MS Regular" panose="020B0603020202020204" pitchFamily="34" charset="0"/>
              </a:defRPr>
            </a:lvl1pPr>
          </a:lstStyle>
          <a:p>
            <a:r>
              <a:rPr lang="en-US" dirty="0"/>
              <a:t>Click to insert photo or graphic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356DA-14E0-234E-9FAB-B8B7A236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6425"/>
            <a:ext cx="10515600" cy="424148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 Regular" panose="020B0603020202020204" pitchFamily="34" charset="0"/>
              </a:defRPr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12A88C-8A03-8646-BAFD-EC42E23A3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66800"/>
            <a:ext cx="685165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Trebuchet MS Regular" panose="020B06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0718886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ith Imag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FF4773-B07A-4E15-B310-6B1E2C3AE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57" y="0"/>
            <a:ext cx="552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13079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>
            <a:extLst>
              <a:ext uri="{FF2B5EF4-FFF2-40B4-BE49-F238E27FC236}">
                <a16:creationId xmlns:a16="http://schemas.microsoft.com/office/drawing/2014/main" id="{2B3F4696-C675-4B45-9D0E-AD3A4623C5B4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/>
              <a:t>Click to add subtitle</a:t>
            </a:r>
            <a:endParaRPr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B5174-FA25-4C66-8549-4655FD52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158239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allou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AE81471-14EE-416B-B726-7F3165FE36E8}"/>
              </a:ext>
            </a:extLst>
          </p:cNvPr>
          <p:cNvSpPr/>
          <p:nvPr userDrawn="1"/>
        </p:nvSpPr>
        <p:spPr>
          <a:xfrm>
            <a:off x="7513437" y="0"/>
            <a:ext cx="4678563" cy="6542202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38100" tIns="38100" rIns="38100" bIns="38100" anchor="ctr">
            <a:noAutofit/>
          </a:bodyPr>
          <a:lstStyle/>
          <a:p>
            <a:pPr defTabSz="619125" hangingPunct="0">
              <a:lnSpc>
                <a:spcPts val="5000"/>
              </a:lnSpc>
              <a:defRPr sz="4800" b="1" spc="-144"/>
            </a:pPr>
            <a:endParaRPr sz="2400" b="1" kern="0" spc="-72" dirty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5910E9-8C1D-4B9F-A581-D392FE6E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603209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5CFABF1E-7DEF-46A6-AF8F-CA2DF1280EAA}"/>
              </a:ext>
            </a:extLst>
          </p:cNvPr>
          <p:cNvSpPr txBox="1">
            <a:spLocks noGrp="1"/>
          </p:cNvSpPr>
          <p:nvPr>
            <p:ph type="body" sz="half" idx="37"/>
          </p:nvPr>
        </p:nvSpPr>
        <p:spPr>
          <a:xfrm>
            <a:off x="8185532" y="1664208"/>
            <a:ext cx="3316077" cy="43372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10000"/>
              </a:lnSpc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06400" indent="0" algn="l">
              <a:lnSpc>
                <a:spcPct val="120000"/>
              </a:lnSpc>
              <a:buFontTx/>
              <a:buNone/>
              <a:defRPr sz="1600"/>
            </a:lvl2pPr>
            <a:lvl3pPr marL="812800" indent="0" algn="l">
              <a:lnSpc>
                <a:spcPct val="120000"/>
              </a:lnSpc>
              <a:buFontTx/>
              <a:buNone/>
              <a:defRPr sz="1600"/>
            </a:lvl3pPr>
            <a:lvl4pPr marL="1217612" indent="0" algn="l">
              <a:lnSpc>
                <a:spcPct val="120000"/>
              </a:lnSpc>
              <a:buFontTx/>
              <a:buNone/>
              <a:defRPr sz="1600"/>
            </a:lvl4pPr>
            <a:lvl5pPr marL="1624009" indent="0" algn="l">
              <a:lnSpc>
                <a:spcPct val="12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5A206DF-DC9F-404B-81EA-2BC841FF0DBF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6032094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C52F-93C4-4B61-812F-CE97874CC0F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312" y="1664208"/>
            <a:ext cx="6032093" cy="4337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044136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834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9E238-2BAD-4769-855C-A828B95DE0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53C52C-1E7D-4F20-A45F-C4C8135F9A3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0B765-7251-45A7-9752-8D3FF6694E9F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D52E5-EA4D-4183-926B-F1A402567118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DF493C-B72A-4948-9CBD-7155104B8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834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6374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774D5-ABE1-4438-940F-1D94B1CEF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224" y="2493828"/>
            <a:ext cx="561515" cy="601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2D0657-62A2-46EB-B9EA-23E37F2FD5BF}"/>
              </a:ext>
            </a:extLst>
          </p:cNvPr>
          <p:cNvSpPr/>
          <p:nvPr userDrawn="1"/>
        </p:nvSpPr>
        <p:spPr>
          <a:xfrm>
            <a:off x="5301549" y="3628220"/>
            <a:ext cx="15888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8430614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5440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58156B-1142-4D39-ABDA-661500C629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07088" y="2510560"/>
            <a:ext cx="374650" cy="585787"/>
          </a:xfrm>
          <a:custGeom>
            <a:avLst/>
            <a:gdLst>
              <a:gd name="T0" fmla="*/ 54 w 133"/>
              <a:gd name="T1" fmla="*/ 159 h 210"/>
              <a:gd name="T2" fmla="*/ 54 w 133"/>
              <a:gd name="T3" fmla="*/ 151 h 210"/>
              <a:gd name="T4" fmla="*/ 58 w 133"/>
              <a:gd name="T5" fmla="*/ 126 h 210"/>
              <a:gd name="T6" fmla="*/ 68 w 133"/>
              <a:gd name="T7" fmla="*/ 109 h 210"/>
              <a:gd name="T8" fmla="*/ 86 w 133"/>
              <a:gd name="T9" fmla="*/ 92 h 210"/>
              <a:gd name="T10" fmla="*/ 103 w 133"/>
              <a:gd name="T11" fmla="*/ 73 h 210"/>
              <a:gd name="T12" fmla="*/ 107 w 133"/>
              <a:gd name="T13" fmla="*/ 58 h 210"/>
              <a:gd name="T14" fmla="*/ 96 w 133"/>
              <a:gd name="T15" fmla="*/ 32 h 210"/>
              <a:gd name="T16" fmla="*/ 67 w 133"/>
              <a:gd name="T17" fmla="*/ 21 h 210"/>
              <a:gd name="T18" fmla="*/ 40 w 133"/>
              <a:gd name="T19" fmla="*/ 31 h 210"/>
              <a:gd name="T20" fmla="*/ 26 w 133"/>
              <a:gd name="T21" fmla="*/ 63 h 210"/>
              <a:gd name="T22" fmla="*/ 0 w 133"/>
              <a:gd name="T23" fmla="*/ 60 h 210"/>
              <a:gd name="T24" fmla="*/ 21 w 133"/>
              <a:gd name="T25" fmla="*/ 15 h 210"/>
              <a:gd name="T26" fmla="*/ 67 w 133"/>
              <a:gd name="T27" fmla="*/ 0 h 210"/>
              <a:gd name="T28" fmla="*/ 115 w 133"/>
              <a:gd name="T29" fmla="*/ 17 h 210"/>
              <a:gd name="T30" fmla="*/ 133 w 133"/>
              <a:gd name="T31" fmla="*/ 56 h 210"/>
              <a:gd name="T32" fmla="*/ 127 w 133"/>
              <a:gd name="T33" fmla="*/ 81 h 210"/>
              <a:gd name="T34" fmla="*/ 102 w 133"/>
              <a:gd name="T35" fmla="*/ 109 h 210"/>
              <a:gd name="T36" fmla="*/ 86 w 133"/>
              <a:gd name="T37" fmla="*/ 125 h 210"/>
              <a:gd name="T38" fmla="*/ 80 w 133"/>
              <a:gd name="T39" fmla="*/ 137 h 210"/>
              <a:gd name="T40" fmla="*/ 78 w 133"/>
              <a:gd name="T41" fmla="*/ 159 h 210"/>
              <a:gd name="T42" fmla="*/ 54 w 133"/>
              <a:gd name="T43" fmla="*/ 159 h 210"/>
              <a:gd name="T44" fmla="*/ 52 w 133"/>
              <a:gd name="T45" fmla="*/ 210 h 210"/>
              <a:gd name="T46" fmla="*/ 52 w 133"/>
              <a:gd name="T47" fmla="*/ 181 h 210"/>
              <a:gd name="T48" fmla="*/ 81 w 133"/>
              <a:gd name="T49" fmla="*/ 181 h 210"/>
              <a:gd name="T50" fmla="*/ 81 w 133"/>
              <a:gd name="T51" fmla="*/ 210 h 210"/>
              <a:gd name="T52" fmla="*/ 52 w 133"/>
              <a:gd name="T5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210">
                <a:moveTo>
                  <a:pt x="54" y="159"/>
                </a:moveTo>
                <a:cubicBezTo>
                  <a:pt x="54" y="156"/>
                  <a:pt x="54" y="153"/>
                  <a:pt x="54" y="151"/>
                </a:cubicBezTo>
                <a:cubicBezTo>
                  <a:pt x="54" y="141"/>
                  <a:pt x="55" y="133"/>
                  <a:pt x="58" y="126"/>
                </a:cubicBezTo>
                <a:cubicBezTo>
                  <a:pt x="60" y="120"/>
                  <a:pt x="63" y="115"/>
                  <a:pt x="68" y="109"/>
                </a:cubicBezTo>
                <a:cubicBezTo>
                  <a:pt x="71" y="105"/>
                  <a:pt x="77" y="99"/>
                  <a:pt x="86" y="92"/>
                </a:cubicBezTo>
                <a:cubicBezTo>
                  <a:pt x="95" y="84"/>
                  <a:pt x="101" y="78"/>
                  <a:pt x="103" y="73"/>
                </a:cubicBezTo>
                <a:cubicBezTo>
                  <a:pt x="106" y="68"/>
                  <a:pt x="107" y="63"/>
                  <a:pt x="107" y="58"/>
                </a:cubicBezTo>
                <a:cubicBezTo>
                  <a:pt x="107" y="48"/>
                  <a:pt x="103" y="40"/>
                  <a:pt x="96" y="32"/>
                </a:cubicBezTo>
                <a:cubicBezTo>
                  <a:pt x="88" y="25"/>
                  <a:pt x="79" y="21"/>
                  <a:pt x="67" y="21"/>
                </a:cubicBezTo>
                <a:cubicBezTo>
                  <a:pt x="57" y="21"/>
                  <a:pt x="48" y="24"/>
                  <a:pt x="40" y="31"/>
                </a:cubicBezTo>
                <a:cubicBezTo>
                  <a:pt x="33" y="38"/>
                  <a:pt x="29" y="48"/>
                  <a:pt x="26" y="63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40"/>
                  <a:pt x="10" y="26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87" y="0"/>
                  <a:pt x="103" y="6"/>
                  <a:pt x="115" y="17"/>
                </a:cubicBezTo>
                <a:cubicBezTo>
                  <a:pt x="127" y="28"/>
                  <a:pt x="133" y="41"/>
                  <a:pt x="133" y="56"/>
                </a:cubicBezTo>
                <a:cubicBezTo>
                  <a:pt x="133" y="65"/>
                  <a:pt x="131" y="74"/>
                  <a:pt x="127" y="81"/>
                </a:cubicBezTo>
                <a:cubicBezTo>
                  <a:pt x="123" y="89"/>
                  <a:pt x="115" y="98"/>
                  <a:pt x="102" y="109"/>
                </a:cubicBezTo>
                <a:cubicBezTo>
                  <a:pt x="94" y="116"/>
                  <a:pt x="89" y="122"/>
                  <a:pt x="86" y="125"/>
                </a:cubicBezTo>
                <a:cubicBezTo>
                  <a:pt x="84" y="129"/>
                  <a:pt x="82" y="133"/>
                  <a:pt x="80" y="137"/>
                </a:cubicBezTo>
                <a:cubicBezTo>
                  <a:pt x="79" y="142"/>
                  <a:pt x="79" y="149"/>
                  <a:pt x="78" y="159"/>
                </a:cubicBezTo>
                <a:lnTo>
                  <a:pt x="54" y="159"/>
                </a:lnTo>
                <a:close/>
                <a:moveTo>
                  <a:pt x="52" y="210"/>
                </a:moveTo>
                <a:cubicBezTo>
                  <a:pt x="52" y="181"/>
                  <a:pt x="52" y="181"/>
                  <a:pt x="52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10"/>
                  <a:pt x="81" y="210"/>
                  <a:pt x="81" y="210"/>
                </a:cubicBezTo>
                <a:lnTo>
                  <a:pt x="52" y="2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1F0B4-3A6E-4087-A0EF-BD9B155949A7}"/>
              </a:ext>
            </a:extLst>
          </p:cNvPr>
          <p:cNvSpPr/>
          <p:nvPr userDrawn="1"/>
        </p:nvSpPr>
        <p:spPr>
          <a:xfrm>
            <a:off x="4805422" y="3628220"/>
            <a:ext cx="258115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7274499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B040CB-ADAA-46AF-84ED-71266EB8F4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3D341-FAA7-4F98-8CA9-A0ED884FDC47}"/>
              </a:ext>
            </a:extLst>
          </p:cNvPr>
          <p:cNvSpPr/>
          <p:nvPr userDrawn="1"/>
        </p:nvSpPr>
        <p:spPr>
          <a:xfrm>
            <a:off x="827228" y="2718306"/>
            <a:ext cx="26516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34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sym typeface="Trebuchet M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8A63-1B60-4D41-8A76-6292D5D87A21}"/>
              </a:ext>
            </a:extLst>
          </p:cNvPr>
          <p:cNvSpPr/>
          <p:nvPr userDrawn="1"/>
        </p:nvSpPr>
        <p:spPr>
          <a:xfrm>
            <a:off x="827228" y="3296697"/>
            <a:ext cx="2985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0" u="none" strike="noStrike" cap="none" spc="0" baseline="0" dirty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sym typeface="Trebuchet MS"/>
              </a:rPr>
              <a:t>Let’s do something great</a:t>
            </a:r>
          </a:p>
        </p:txBody>
      </p:sp>
    </p:spTree>
    <p:extLst>
      <p:ext uri="{BB962C8B-B14F-4D97-AF65-F5344CB8AC3E}">
        <p14:creationId xmlns:p14="http://schemas.microsoft.com/office/powerpoint/2010/main" val="256447448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1551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DA42C-100B-466B-B9F5-E7B7B268F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391" y="0"/>
            <a:ext cx="4791075" cy="68580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7DDA5D-F2AC-42BD-A6F4-0DE5F0E6C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3815D7A-A058-40AE-AC19-00E78E811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4A9295B-2137-47F0-9583-F5CCA4BAA8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6A24-3005-425F-9744-A8ACD40FA4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40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Foot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FD97C-8A88-48A1-B02C-3F5655F5DFD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10A81C-BA8F-485E-8C91-56A5371983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EE314-90A1-4525-AC78-356180627C3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ECF-6700-4D08-9774-AC6D0B3AB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7C807A6-8176-401C-9AD7-C8BABC36498C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50376287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ooter bla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BD6FC0-0E29-40D2-AC26-5C0AFD1288F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F6467C3-215A-4140-8962-B0080CA28D8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15FDA7-7B4F-4323-8872-693091E645C8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4DB75-1A34-4CC3-A997-C8EDE76421D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6EB1A-692A-4C50-B5B4-834DB6253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3330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0878C-9E18-48EF-BE0A-0AB2670806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A77A9A-B0BC-402B-B1D2-85CB85269023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FEB9F-5823-40BE-BCA1-24E227EA07D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F165C-6B31-480D-8810-9873FF0AC829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0058E-3A73-4FBD-81C0-86DBBC10B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670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Dark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11844689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2327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0FF18-4F80-47A0-A9DE-48EAE961F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18593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080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DA42C-100B-466B-B9F5-E7B7B268F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391" y="0"/>
            <a:ext cx="4791075" cy="68580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7DDA5D-F2AC-42BD-A6F4-0DE5F0E6C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3815D7A-A058-40AE-AC19-00E78E811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4A9295B-2137-47F0-9583-F5CCA4BAA8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6A24-3005-425F-9744-A8ACD40FA4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8133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2E1CE-7D43-4D99-BD90-D592D03CA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651" y="2667"/>
            <a:ext cx="4787349" cy="685266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3194D52-60C5-46B4-B690-A149CC44B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E7C366A-7DF9-4C92-A7C1-01AAB092F9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697CD4-B50D-48C4-8116-ED2DBA2AB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73193-305A-4EE3-AA9F-9A24A045B0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186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14B43-60F4-4209-BE0C-9C7954BEB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85" y="0"/>
            <a:ext cx="4791075" cy="6858000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83BF8FD-FD73-424F-BDB8-D4F9C031F8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1920948D-77DE-4416-973E-748955FB2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8FFA768-7937-490E-834A-40901A1DB2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83D28-54D6-4192-9B06-17AFE6AE5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4060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8065C6-56FC-4715-8D61-CBB6C851EB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46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2E1CE-7D43-4D99-BD90-D592D03CA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651" y="2667"/>
            <a:ext cx="4787349" cy="685266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3194D52-60C5-46B4-B690-A149CC44B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E7C366A-7DF9-4C92-A7C1-01AAB092F9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697CD4-B50D-48C4-8116-ED2DBA2AB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73193-305A-4EE3-AA9F-9A24A045B0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7491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E862-A6F6-4624-A385-F99C167DC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52C3C49-186F-4A21-ADC9-6A3B336F1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26F5490F-5349-441F-9639-EA9777A64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F517DFF-E05A-4029-9C22-78691DEF2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C534-B23B-4438-BCC7-A02418B66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323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42025-C477-49B4-8A5D-8D25610C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84" y="0"/>
            <a:ext cx="4791075" cy="6858000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0415733-D3C1-45C1-BFA2-C898C73BB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8BDE53E-1040-4DC9-8F3D-9AC755164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F4E2971-3DE0-4559-A28B-12383533C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0B8D1-7E4D-4A6F-AE16-3CB8E2BEB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936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ull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02FC2-DEFF-4FBD-8EEE-C41007AE93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F0B87B-6619-4083-B790-01603A4505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3E9EE3E3-1C2A-4840-874D-B96ED2AEDE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9D4D-3015-4B8B-97CE-3E319F0972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685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9AA9-5BF9-4F87-AC3E-0640E5A97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791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2D722A8-29FB-4653-9B79-16FC87978C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BCF8A87-29DA-483A-99B0-847627B07E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4D26F63-2362-45CC-8ABE-C16196349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FFE2-E163-4F69-A75A-919BEB7FA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563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CEED-15E7-44A6-AFFD-6D9F3EB6A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/>
            </a:lvl1pPr>
            <a:lvl2pPr defTabSz="228600">
              <a:tabLst>
                <a:tab pos="0" algn="l"/>
              </a:tabLst>
              <a:defRPr/>
            </a:lvl2pPr>
            <a:lvl3pPr defTabSz="228600">
              <a:tabLst>
                <a:tab pos="0" algn="l"/>
              </a:tabLst>
              <a:defRPr/>
            </a:lvl3pPr>
            <a:lvl4pPr marL="914400" indent="-228600" defTabSz="228600">
              <a:tabLst>
                <a:tab pos="0" algn="l"/>
              </a:tabLst>
              <a:defRPr/>
            </a:lvl4pPr>
            <a:lvl5pPr defTabSz="228600">
              <a:tabLst>
                <a:tab pos="0" algn="l"/>
              </a:tabLst>
              <a:defRPr/>
            </a:lvl5pPr>
            <a:lvl6pPr defTabSz="228600">
              <a:tabLst>
                <a:tab pos="0" algn="l"/>
              </a:tabLst>
              <a:defRPr/>
            </a:lvl6pPr>
            <a:lvl7pPr defTabSz="228600">
              <a:tabLst>
                <a:tab pos="0" algn="l"/>
              </a:tabLst>
              <a:defRPr/>
            </a:lvl7pPr>
            <a:lvl8pPr defTabSz="228600">
              <a:tabLst>
                <a:tab pos="0" algn="l"/>
              </a:tabLst>
              <a:defRPr/>
            </a:lvl8pPr>
            <a:lvl9pPr marL="2057400" indent="-215900" defTabSz="228600">
              <a:buNone/>
              <a:tabLst>
                <a:tab pos="0" algn="l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endParaRPr lang="en-US"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F9E4359E-FC68-4055-A92D-DA85CC326DD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5293-5007-4338-BBE7-C56BE23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9730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ED6A5-8F4D-4239-A764-E65E62D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104B0008-1824-4F3B-8629-AF202990FF8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27885-B71E-49B0-8628-071D64A1D2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C9AD04-7797-48FD-95A0-D1912B4815B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83FFE8-1CBD-4091-9042-0C96F978D9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1pPr>
            <a:lvl2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2pPr>
            <a:lvl3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3pPr>
            <a:lvl4pPr marL="914400" indent="-228600"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4pPr>
            <a:lvl5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5pPr>
            <a:lvl6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6pPr>
            <a:lvl7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7pPr>
            <a:lvl8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8pPr>
            <a:lvl9pPr marL="2057400" indent="-215900" defTabSz="228600">
              <a:buNone/>
              <a:tabLst>
                <a:tab pos="0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546950-C485-4C11-BD0E-AAC4CEFA9A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7960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703D3-5D4F-46D1-A63C-CA465A6E1AF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7FFEA-DAF5-47E3-A5BE-1CD9D43E2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75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6635751" y="1664207"/>
            <a:ext cx="4790936" cy="43799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4398A-E85E-471C-B512-9B92707A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42069315-BAE1-4478-8B39-D5D777ED3D67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023-ABE3-4767-9F61-87BD61E7C9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5313" y="1664207"/>
            <a:ext cx="5559287" cy="4379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96844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allou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AE81471-14EE-416B-B726-7F3165FE36E8}"/>
              </a:ext>
            </a:extLst>
          </p:cNvPr>
          <p:cNvSpPr/>
          <p:nvPr userDrawn="1"/>
        </p:nvSpPr>
        <p:spPr>
          <a:xfrm>
            <a:off x="7513437" y="0"/>
            <a:ext cx="4678563" cy="6542202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38100" tIns="38100" rIns="38100" bIns="38100" anchor="ctr">
            <a:noAutofit/>
          </a:bodyPr>
          <a:lstStyle/>
          <a:p>
            <a:pPr defTabSz="619125" hangingPunct="0">
              <a:lnSpc>
                <a:spcPts val="5000"/>
              </a:lnSpc>
              <a:defRPr sz="4800" b="1" spc="-144"/>
            </a:pPr>
            <a:endParaRPr sz="2400" b="1" kern="0" spc="-72" dirty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5910E9-8C1D-4B9F-A581-D392FE6E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603209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5CFABF1E-7DEF-46A6-AF8F-CA2DF1280EAA}"/>
              </a:ext>
            </a:extLst>
          </p:cNvPr>
          <p:cNvSpPr txBox="1">
            <a:spLocks noGrp="1"/>
          </p:cNvSpPr>
          <p:nvPr>
            <p:ph type="body" sz="half" idx="37"/>
          </p:nvPr>
        </p:nvSpPr>
        <p:spPr>
          <a:xfrm>
            <a:off x="8185532" y="1664208"/>
            <a:ext cx="3316077" cy="43372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10000"/>
              </a:lnSpc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06400" indent="0" algn="l">
              <a:lnSpc>
                <a:spcPct val="120000"/>
              </a:lnSpc>
              <a:buFontTx/>
              <a:buNone/>
              <a:defRPr sz="1600"/>
            </a:lvl2pPr>
            <a:lvl3pPr marL="812800" indent="0" algn="l">
              <a:lnSpc>
                <a:spcPct val="120000"/>
              </a:lnSpc>
              <a:buFontTx/>
              <a:buNone/>
              <a:defRPr sz="1600"/>
            </a:lvl3pPr>
            <a:lvl4pPr marL="1217612" indent="0" algn="l">
              <a:lnSpc>
                <a:spcPct val="120000"/>
              </a:lnSpc>
              <a:buFontTx/>
              <a:buNone/>
              <a:defRPr sz="1600"/>
            </a:lvl4pPr>
            <a:lvl5pPr marL="1624009" indent="0" algn="l">
              <a:lnSpc>
                <a:spcPct val="12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5A206DF-DC9F-404B-81EA-2BC841FF0DBF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6032094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C52F-93C4-4B61-812F-CE97874CC0F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312" y="1664208"/>
            <a:ext cx="6032093" cy="4337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344895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83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14B43-60F4-4209-BE0C-9C7954BEB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85" y="0"/>
            <a:ext cx="4791075" cy="6858000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83BF8FD-FD73-424F-BDB8-D4F9C031F8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1920948D-77DE-4416-973E-748955FB2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8FFA768-7937-490E-834A-40901A1DB2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83D28-54D6-4192-9B06-17AFE6AE5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5084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9E238-2BAD-4769-855C-A828B95DE0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53C52C-1E7D-4F20-A45F-C4C8135F9A3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0B765-7251-45A7-9752-8D3FF6694E9F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D52E5-EA4D-4183-926B-F1A402567118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DF493C-B72A-4948-9CBD-7155104B8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543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6374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774D5-ABE1-4438-940F-1D94B1CEF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224" y="2493828"/>
            <a:ext cx="561515" cy="601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2D0657-62A2-46EB-B9EA-23E37F2FD5BF}"/>
              </a:ext>
            </a:extLst>
          </p:cNvPr>
          <p:cNvSpPr/>
          <p:nvPr userDrawn="1"/>
        </p:nvSpPr>
        <p:spPr>
          <a:xfrm>
            <a:off x="5301549" y="3628220"/>
            <a:ext cx="15888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5789890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5440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58156B-1142-4D39-ABDA-661500C629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07088" y="2510560"/>
            <a:ext cx="374650" cy="585787"/>
          </a:xfrm>
          <a:custGeom>
            <a:avLst/>
            <a:gdLst>
              <a:gd name="T0" fmla="*/ 54 w 133"/>
              <a:gd name="T1" fmla="*/ 159 h 210"/>
              <a:gd name="T2" fmla="*/ 54 w 133"/>
              <a:gd name="T3" fmla="*/ 151 h 210"/>
              <a:gd name="T4" fmla="*/ 58 w 133"/>
              <a:gd name="T5" fmla="*/ 126 h 210"/>
              <a:gd name="T6" fmla="*/ 68 w 133"/>
              <a:gd name="T7" fmla="*/ 109 h 210"/>
              <a:gd name="T8" fmla="*/ 86 w 133"/>
              <a:gd name="T9" fmla="*/ 92 h 210"/>
              <a:gd name="T10" fmla="*/ 103 w 133"/>
              <a:gd name="T11" fmla="*/ 73 h 210"/>
              <a:gd name="T12" fmla="*/ 107 w 133"/>
              <a:gd name="T13" fmla="*/ 58 h 210"/>
              <a:gd name="T14" fmla="*/ 96 w 133"/>
              <a:gd name="T15" fmla="*/ 32 h 210"/>
              <a:gd name="T16" fmla="*/ 67 w 133"/>
              <a:gd name="T17" fmla="*/ 21 h 210"/>
              <a:gd name="T18" fmla="*/ 40 w 133"/>
              <a:gd name="T19" fmla="*/ 31 h 210"/>
              <a:gd name="T20" fmla="*/ 26 w 133"/>
              <a:gd name="T21" fmla="*/ 63 h 210"/>
              <a:gd name="T22" fmla="*/ 0 w 133"/>
              <a:gd name="T23" fmla="*/ 60 h 210"/>
              <a:gd name="T24" fmla="*/ 21 w 133"/>
              <a:gd name="T25" fmla="*/ 15 h 210"/>
              <a:gd name="T26" fmla="*/ 67 w 133"/>
              <a:gd name="T27" fmla="*/ 0 h 210"/>
              <a:gd name="T28" fmla="*/ 115 w 133"/>
              <a:gd name="T29" fmla="*/ 17 h 210"/>
              <a:gd name="T30" fmla="*/ 133 w 133"/>
              <a:gd name="T31" fmla="*/ 56 h 210"/>
              <a:gd name="T32" fmla="*/ 127 w 133"/>
              <a:gd name="T33" fmla="*/ 81 h 210"/>
              <a:gd name="T34" fmla="*/ 102 w 133"/>
              <a:gd name="T35" fmla="*/ 109 h 210"/>
              <a:gd name="T36" fmla="*/ 86 w 133"/>
              <a:gd name="T37" fmla="*/ 125 h 210"/>
              <a:gd name="T38" fmla="*/ 80 w 133"/>
              <a:gd name="T39" fmla="*/ 137 h 210"/>
              <a:gd name="T40" fmla="*/ 78 w 133"/>
              <a:gd name="T41" fmla="*/ 159 h 210"/>
              <a:gd name="T42" fmla="*/ 54 w 133"/>
              <a:gd name="T43" fmla="*/ 159 h 210"/>
              <a:gd name="T44" fmla="*/ 52 w 133"/>
              <a:gd name="T45" fmla="*/ 210 h 210"/>
              <a:gd name="T46" fmla="*/ 52 w 133"/>
              <a:gd name="T47" fmla="*/ 181 h 210"/>
              <a:gd name="T48" fmla="*/ 81 w 133"/>
              <a:gd name="T49" fmla="*/ 181 h 210"/>
              <a:gd name="T50" fmla="*/ 81 w 133"/>
              <a:gd name="T51" fmla="*/ 210 h 210"/>
              <a:gd name="T52" fmla="*/ 52 w 133"/>
              <a:gd name="T5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210">
                <a:moveTo>
                  <a:pt x="54" y="159"/>
                </a:moveTo>
                <a:cubicBezTo>
                  <a:pt x="54" y="156"/>
                  <a:pt x="54" y="153"/>
                  <a:pt x="54" y="151"/>
                </a:cubicBezTo>
                <a:cubicBezTo>
                  <a:pt x="54" y="141"/>
                  <a:pt x="55" y="133"/>
                  <a:pt x="58" y="126"/>
                </a:cubicBezTo>
                <a:cubicBezTo>
                  <a:pt x="60" y="120"/>
                  <a:pt x="63" y="115"/>
                  <a:pt x="68" y="109"/>
                </a:cubicBezTo>
                <a:cubicBezTo>
                  <a:pt x="71" y="105"/>
                  <a:pt x="77" y="99"/>
                  <a:pt x="86" y="92"/>
                </a:cubicBezTo>
                <a:cubicBezTo>
                  <a:pt x="95" y="84"/>
                  <a:pt x="101" y="78"/>
                  <a:pt x="103" y="73"/>
                </a:cubicBezTo>
                <a:cubicBezTo>
                  <a:pt x="106" y="68"/>
                  <a:pt x="107" y="63"/>
                  <a:pt x="107" y="58"/>
                </a:cubicBezTo>
                <a:cubicBezTo>
                  <a:pt x="107" y="48"/>
                  <a:pt x="103" y="40"/>
                  <a:pt x="96" y="32"/>
                </a:cubicBezTo>
                <a:cubicBezTo>
                  <a:pt x="88" y="25"/>
                  <a:pt x="79" y="21"/>
                  <a:pt x="67" y="21"/>
                </a:cubicBezTo>
                <a:cubicBezTo>
                  <a:pt x="57" y="21"/>
                  <a:pt x="48" y="24"/>
                  <a:pt x="40" y="31"/>
                </a:cubicBezTo>
                <a:cubicBezTo>
                  <a:pt x="33" y="38"/>
                  <a:pt x="29" y="48"/>
                  <a:pt x="26" y="63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40"/>
                  <a:pt x="10" y="26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87" y="0"/>
                  <a:pt x="103" y="6"/>
                  <a:pt x="115" y="17"/>
                </a:cubicBezTo>
                <a:cubicBezTo>
                  <a:pt x="127" y="28"/>
                  <a:pt x="133" y="41"/>
                  <a:pt x="133" y="56"/>
                </a:cubicBezTo>
                <a:cubicBezTo>
                  <a:pt x="133" y="65"/>
                  <a:pt x="131" y="74"/>
                  <a:pt x="127" y="81"/>
                </a:cubicBezTo>
                <a:cubicBezTo>
                  <a:pt x="123" y="89"/>
                  <a:pt x="115" y="98"/>
                  <a:pt x="102" y="109"/>
                </a:cubicBezTo>
                <a:cubicBezTo>
                  <a:pt x="94" y="116"/>
                  <a:pt x="89" y="122"/>
                  <a:pt x="86" y="125"/>
                </a:cubicBezTo>
                <a:cubicBezTo>
                  <a:pt x="84" y="129"/>
                  <a:pt x="82" y="133"/>
                  <a:pt x="80" y="137"/>
                </a:cubicBezTo>
                <a:cubicBezTo>
                  <a:pt x="79" y="142"/>
                  <a:pt x="79" y="149"/>
                  <a:pt x="78" y="159"/>
                </a:cubicBezTo>
                <a:lnTo>
                  <a:pt x="54" y="159"/>
                </a:lnTo>
                <a:close/>
                <a:moveTo>
                  <a:pt x="52" y="210"/>
                </a:moveTo>
                <a:cubicBezTo>
                  <a:pt x="52" y="181"/>
                  <a:pt x="52" y="181"/>
                  <a:pt x="52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10"/>
                  <a:pt x="81" y="210"/>
                  <a:pt x="81" y="210"/>
                </a:cubicBezTo>
                <a:lnTo>
                  <a:pt x="52" y="2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1F0B4-3A6E-4087-A0EF-BD9B155949A7}"/>
              </a:ext>
            </a:extLst>
          </p:cNvPr>
          <p:cNvSpPr/>
          <p:nvPr userDrawn="1"/>
        </p:nvSpPr>
        <p:spPr>
          <a:xfrm>
            <a:off x="4805422" y="3628220"/>
            <a:ext cx="258115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7593322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B040CB-ADAA-46AF-84ED-71266EB8F4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3D341-FAA7-4F98-8CA9-A0ED884FDC47}"/>
              </a:ext>
            </a:extLst>
          </p:cNvPr>
          <p:cNvSpPr/>
          <p:nvPr userDrawn="1"/>
        </p:nvSpPr>
        <p:spPr>
          <a:xfrm>
            <a:off x="827228" y="2718306"/>
            <a:ext cx="26516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34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sym typeface="Trebuchet M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8A63-1B60-4D41-8A76-6292D5D87A21}"/>
              </a:ext>
            </a:extLst>
          </p:cNvPr>
          <p:cNvSpPr/>
          <p:nvPr userDrawn="1"/>
        </p:nvSpPr>
        <p:spPr>
          <a:xfrm>
            <a:off x="827228" y="3296697"/>
            <a:ext cx="2985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0" u="none" strike="noStrike" cap="none" spc="0" baseline="0" dirty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sym typeface="Trebuchet MS"/>
              </a:rPr>
              <a:t>Let’s do something great</a:t>
            </a:r>
          </a:p>
        </p:txBody>
      </p:sp>
    </p:spTree>
    <p:extLst>
      <p:ext uri="{BB962C8B-B14F-4D97-AF65-F5344CB8AC3E}">
        <p14:creationId xmlns:p14="http://schemas.microsoft.com/office/powerpoint/2010/main" val="157680040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27189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Foot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FD97C-8A88-48A1-B02C-3F5655F5DFD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10A81C-BA8F-485E-8C91-56A5371983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EE314-90A1-4525-AC78-356180627C3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ECF-6700-4D08-9774-AC6D0B3AB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7C807A6-8176-401C-9AD7-C8BABC36498C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409749635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ooter bla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BD6FC0-0E29-40D2-AC26-5C0AFD1288F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F6467C3-215A-4140-8962-B0080CA28D8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15FDA7-7B4F-4323-8872-693091E645C8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4DB75-1A34-4CC3-A997-C8EDE76421D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6EB1A-692A-4C50-B5B4-834DB6253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3371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0878C-9E18-48EF-BE0A-0AB2670806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A77A9A-B0BC-402B-B1D2-85CB85269023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FEB9F-5823-40BE-BCA1-24E227EA07D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F165C-6B31-480D-8810-9873FF0AC829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0058E-3A73-4FBD-81C0-86DBBC10B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007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Dark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43724959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355566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355566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55566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355566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522512" y="1995488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522512" y="3017485"/>
            <a:ext cx="583128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522512" y="4040456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522512" y="5076547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29BA38-AE87-4588-B423-378EB33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602E5113-3297-4D98-8822-6ACB42FB1A6E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1CB6A48A-09C3-4A9A-831D-AA8CDA77FC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2573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BA2A3ED-F2F5-4A1D-BD91-F08B1204284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32573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3EF349F-21A2-46D9-8597-2C259EEED6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32573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CCE2CE9-A9DC-4C3A-B0D6-8C082FB888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32573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952563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8065C6-56FC-4715-8D61-CBB6C851EB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07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96195" y="1995488"/>
            <a:ext cx="2581494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596198" y="3017485"/>
            <a:ext cx="2581490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596198" y="4040456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96198" y="5076547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954602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7954602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954602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7954602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645948" y="1995488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645948" y="3017485"/>
            <a:ext cx="164832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5645948" y="4036159"/>
            <a:ext cx="1648328" cy="69215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5645948" y="5058159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F4BB9E-4381-45F1-B103-34ED8DB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F3A5A974-12B8-40D0-8EF9-68F69E5F5683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9E6BF2E-1456-465B-B975-F600533FB8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6892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510FFE4-5BB7-4BEA-956B-C3ACBF5F62B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6892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EE3773A-E9C4-4D0A-A471-226486DDB6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6892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B93101-E52C-401B-801E-B7ADAC5DDC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892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8667449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74681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74681" y="3017485"/>
            <a:ext cx="273185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74681" y="4040456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74681" y="5076547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119401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119401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119401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119401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7538418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7538418" y="3017485"/>
            <a:ext cx="2731857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7538418" y="4040456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7538418" y="5076547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0483136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0483136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10483136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0483136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1404254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6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404254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7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1404254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8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404254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9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792686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0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6792686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1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6792686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2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6792686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24BA24C-F200-4E1D-80B5-9FC9E9AF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Body Level One…">
            <a:extLst>
              <a:ext uri="{FF2B5EF4-FFF2-40B4-BE49-F238E27FC236}">
                <a16:creationId xmlns:a16="http://schemas.microsoft.com/office/drawing/2014/main" id="{BCC5B421-5F34-41AD-AD68-BAFE3E926CBB}"/>
              </a:ext>
            </a:extLst>
          </p:cNvPr>
          <p:cNvSpPr txBox="1">
            <a:spLocks noGrp="1"/>
          </p:cNvSpPr>
          <p:nvPr>
            <p:ph type="body" sz="quarter" idx="36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55101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8200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>
              <a:lnSpc>
                <a:spcPct val="90000"/>
              </a:lnSpc>
              <a:buSzTx/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  <a:lvl2pPr marL="406399" indent="0" algn="ctr">
              <a:lnSpc>
                <a:spcPct val="120000"/>
              </a:lnSpc>
              <a:buFontTx/>
              <a:buNone/>
              <a:defRPr sz="1200"/>
            </a:lvl2pPr>
            <a:lvl3pPr marL="812800" indent="0" algn="ctr">
              <a:lnSpc>
                <a:spcPct val="120000"/>
              </a:lnSpc>
              <a:buFontTx/>
              <a:buNone/>
              <a:defRPr sz="1200"/>
            </a:lvl3pPr>
            <a:lvl4pPr marL="1217613" indent="0" algn="ctr">
              <a:lnSpc>
                <a:spcPct val="120000"/>
              </a:lnSpc>
              <a:buFontTx/>
              <a:buNone/>
              <a:defRPr sz="1200"/>
            </a:lvl4pPr>
            <a:lvl5pPr marL="1624009" indent="0" algn="ctr">
              <a:lnSpc>
                <a:spcPct val="120000"/>
              </a:lnSpc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4189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25017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456168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66215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BA60-AEE0-4407-BFC2-46B76373C4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7C2B46A-FEAB-467B-8811-AFEACA21A4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4419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F3754D4-F6F5-4B47-B10B-FCB49DC6FF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0179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721BDD5-632C-4BD0-AA07-34A3EAC95A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6166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EABF2D4-42D7-4935-A995-73A3955CD0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2151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FCDE18-EB88-4725-A2E9-819F6F1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6E794DFF-1CE2-422D-A00A-1909DD67C0D2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04366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6473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>
            <a:extLst>
              <a:ext uri="{FF2B5EF4-FFF2-40B4-BE49-F238E27FC236}">
                <a16:creationId xmlns:a16="http://schemas.microsoft.com/office/drawing/2014/main" id="{2B3F4696-C675-4B45-9D0E-AD3A4623C5B4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B5174-FA25-4C66-8549-4655FD52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14171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0FF18-4F80-47A0-A9DE-48EAE961F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18593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946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DA42C-100B-466B-B9F5-E7B7B268F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391" y="0"/>
            <a:ext cx="4791075" cy="68580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7DDA5D-F2AC-42BD-A6F4-0DE5F0E6C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3815D7A-A058-40AE-AC19-00E78E811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4A9295B-2137-47F0-9583-F5CCA4BAA8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6A24-3005-425F-9744-A8ACD40FA4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7705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2E1CE-7D43-4D99-BD90-D592D03CA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651" y="2667"/>
            <a:ext cx="4787349" cy="685266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3194D52-60C5-46B4-B690-A149CC44B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E7C366A-7DF9-4C92-A7C1-01AAB092F9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697CD4-B50D-48C4-8116-ED2DBA2AB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73193-305A-4EE3-AA9F-9A24A045B0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563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14B43-60F4-4209-BE0C-9C7954BEB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85" y="0"/>
            <a:ext cx="4791075" cy="6858000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83BF8FD-FD73-424F-BDB8-D4F9C031F8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1920948D-77DE-4416-973E-748955FB2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8FFA768-7937-490E-834A-40901A1DB2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83D28-54D6-4192-9B06-17AFE6AE5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4079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8065C6-56FC-4715-8D61-CBB6C851EB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7880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E862-A6F6-4624-A385-F99C167DC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52C3C49-186F-4A21-ADC9-6A3B336F1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26F5490F-5349-441F-9639-EA9777A64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F517DFF-E05A-4029-9C22-78691DEF2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C534-B23B-4438-BCC7-A02418B66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4343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E862-A6F6-4624-A385-F99C167DC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52C3C49-186F-4A21-ADC9-6A3B336F1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26F5490F-5349-441F-9639-EA9777A64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F517DFF-E05A-4029-9C22-78691DEF2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C534-B23B-4438-BCC7-A02418B66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66519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42025-C477-49B4-8A5D-8D25610C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84" y="0"/>
            <a:ext cx="4791075" cy="6858000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0415733-D3C1-45C1-BFA2-C898C73BB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8BDE53E-1040-4DC9-8F3D-9AC755164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F4E2971-3DE0-4559-A28B-12383533C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0B8D1-7E4D-4A6F-AE16-3CB8E2BEB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4977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ull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02FC2-DEFF-4FBD-8EEE-C41007AE93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F0B87B-6619-4083-B790-01603A4505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3E9EE3E3-1C2A-4840-874D-B96ED2AEDE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9D4D-3015-4B8B-97CE-3E319F0972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135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9AA9-5BF9-4F87-AC3E-0640E5A97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58511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2D722A8-29FB-4653-9B79-16FC87978C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BCF8A87-29DA-483A-99B0-847627B07E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4D26F63-2362-45CC-8ABE-C16196349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FFE2-E163-4F69-A75A-919BEB7FA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4928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CEED-15E7-44A6-AFFD-6D9F3EB6A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/>
            </a:lvl1pPr>
            <a:lvl2pPr defTabSz="228600">
              <a:tabLst>
                <a:tab pos="0" algn="l"/>
              </a:tabLst>
              <a:defRPr/>
            </a:lvl2pPr>
            <a:lvl3pPr defTabSz="228600">
              <a:tabLst>
                <a:tab pos="0" algn="l"/>
              </a:tabLst>
              <a:defRPr/>
            </a:lvl3pPr>
            <a:lvl4pPr marL="914400" indent="-228600" defTabSz="228600">
              <a:tabLst>
                <a:tab pos="0" algn="l"/>
              </a:tabLst>
              <a:defRPr/>
            </a:lvl4pPr>
            <a:lvl5pPr defTabSz="228600">
              <a:tabLst>
                <a:tab pos="0" algn="l"/>
              </a:tabLst>
              <a:defRPr/>
            </a:lvl5pPr>
            <a:lvl6pPr defTabSz="228600">
              <a:tabLst>
                <a:tab pos="0" algn="l"/>
              </a:tabLst>
              <a:defRPr/>
            </a:lvl6pPr>
            <a:lvl7pPr defTabSz="228600">
              <a:tabLst>
                <a:tab pos="0" algn="l"/>
              </a:tabLst>
              <a:defRPr/>
            </a:lvl7pPr>
            <a:lvl8pPr defTabSz="228600">
              <a:tabLst>
                <a:tab pos="0" algn="l"/>
              </a:tabLst>
              <a:defRPr/>
            </a:lvl8pPr>
            <a:lvl9pPr marL="2057400" indent="-215900" defTabSz="228600">
              <a:buNone/>
              <a:tabLst>
                <a:tab pos="0" algn="l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endParaRPr lang="en-US"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F9E4359E-FC68-4055-A92D-DA85CC326DD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5293-5007-4338-BBE7-C56BE23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41445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ED6A5-8F4D-4239-A764-E65E62D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104B0008-1824-4F3B-8629-AF202990FF8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27885-B71E-49B0-8628-071D64A1D2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C9AD04-7797-48FD-95A0-D1912B4815B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83FFE8-1CBD-4091-9042-0C96F978D9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1pPr>
            <a:lvl2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2pPr>
            <a:lvl3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3pPr>
            <a:lvl4pPr marL="914400" indent="-228600"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4pPr>
            <a:lvl5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5pPr>
            <a:lvl6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6pPr>
            <a:lvl7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7pPr>
            <a:lvl8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8pPr>
            <a:lvl9pPr marL="2057400" indent="-215900" defTabSz="228600">
              <a:buNone/>
              <a:tabLst>
                <a:tab pos="0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546950-C485-4C11-BD0E-AAC4CEFA9A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7960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703D3-5D4F-46D1-A63C-CA465A6E1AF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7FFEA-DAF5-47E3-A5BE-1CD9D43E2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3335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6635751" y="1664207"/>
            <a:ext cx="4790936" cy="43799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4398A-E85E-471C-B512-9B92707A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42069315-BAE1-4478-8B39-D5D777ED3D67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023-ABE3-4767-9F61-87BD61E7C9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5313" y="1664207"/>
            <a:ext cx="5559287" cy="4379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60031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allou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AE81471-14EE-416B-B726-7F3165FE36E8}"/>
              </a:ext>
            </a:extLst>
          </p:cNvPr>
          <p:cNvSpPr/>
          <p:nvPr userDrawn="1"/>
        </p:nvSpPr>
        <p:spPr>
          <a:xfrm>
            <a:off x="7513437" y="0"/>
            <a:ext cx="4678563" cy="6542202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38100" tIns="38100" rIns="38100" bIns="38100" anchor="ctr">
            <a:noAutofit/>
          </a:bodyPr>
          <a:lstStyle/>
          <a:p>
            <a:pPr defTabSz="619125" hangingPunct="0">
              <a:lnSpc>
                <a:spcPts val="5000"/>
              </a:lnSpc>
              <a:defRPr sz="4800" b="1" spc="-144"/>
            </a:pPr>
            <a:endParaRPr sz="2400" b="1" kern="0" spc="-72" dirty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5910E9-8C1D-4B9F-A581-D392FE6E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603209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5CFABF1E-7DEF-46A6-AF8F-CA2DF1280EAA}"/>
              </a:ext>
            </a:extLst>
          </p:cNvPr>
          <p:cNvSpPr txBox="1">
            <a:spLocks noGrp="1"/>
          </p:cNvSpPr>
          <p:nvPr>
            <p:ph type="body" sz="half" idx="37"/>
          </p:nvPr>
        </p:nvSpPr>
        <p:spPr>
          <a:xfrm>
            <a:off x="8185532" y="1664208"/>
            <a:ext cx="3316077" cy="43372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10000"/>
              </a:lnSpc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06400" indent="0" algn="l">
              <a:lnSpc>
                <a:spcPct val="120000"/>
              </a:lnSpc>
              <a:buFontTx/>
              <a:buNone/>
              <a:defRPr sz="1600"/>
            </a:lvl2pPr>
            <a:lvl3pPr marL="812800" indent="0" algn="l">
              <a:lnSpc>
                <a:spcPct val="120000"/>
              </a:lnSpc>
              <a:buFontTx/>
              <a:buNone/>
              <a:defRPr sz="1600"/>
            </a:lvl3pPr>
            <a:lvl4pPr marL="1217612" indent="0" algn="l">
              <a:lnSpc>
                <a:spcPct val="120000"/>
              </a:lnSpc>
              <a:buFontTx/>
              <a:buNone/>
              <a:defRPr sz="1600"/>
            </a:lvl4pPr>
            <a:lvl5pPr marL="1624009" indent="0" algn="l">
              <a:lnSpc>
                <a:spcPct val="12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5A206DF-DC9F-404B-81EA-2BC841FF0DBF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6032094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C52F-93C4-4B61-812F-CE97874CC0F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312" y="1664208"/>
            <a:ext cx="6032093" cy="4337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020333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5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42025-C477-49B4-8A5D-8D25610C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184" y="0"/>
            <a:ext cx="4791075" cy="6858000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0415733-D3C1-45C1-BFA2-C898C73BB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8BDE53E-1040-4DC9-8F3D-9AC755164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F4E2971-3DE0-4559-A28B-12383533C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0B8D1-7E4D-4A6F-AE16-3CB8E2BEB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3447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9E238-2BAD-4769-855C-A828B95DE0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53C52C-1E7D-4F20-A45F-C4C8135F9A3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0B765-7251-45A7-9752-8D3FF6694E9F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D52E5-EA4D-4183-926B-F1A402567118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DF493C-B72A-4948-9CBD-7155104B8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8659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6374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774D5-ABE1-4438-940F-1D94B1CEF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224" y="2493828"/>
            <a:ext cx="561515" cy="601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2D0657-62A2-46EB-B9EA-23E37F2FD5BF}"/>
              </a:ext>
            </a:extLst>
          </p:cNvPr>
          <p:cNvSpPr/>
          <p:nvPr userDrawn="1"/>
        </p:nvSpPr>
        <p:spPr>
          <a:xfrm>
            <a:off x="5301549" y="3628220"/>
            <a:ext cx="15888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18079629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5440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58156B-1142-4D39-ABDA-661500C629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07088" y="2510560"/>
            <a:ext cx="374650" cy="585787"/>
          </a:xfrm>
          <a:custGeom>
            <a:avLst/>
            <a:gdLst>
              <a:gd name="T0" fmla="*/ 54 w 133"/>
              <a:gd name="T1" fmla="*/ 159 h 210"/>
              <a:gd name="T2" fmla="*/ 54 w 133"/>
              <a:gd name="T3" fmla="*/ 151 h 210"/>
              <a:gd name="T4" fmla="*/ 58 w 133"/>
              <a:gd name="T5" fmla="*/ 126 h 210"/>
              <a:gd name="T6" fmla="*/ 68 w 133"/>
              <a:gd name="T7" fmla="*/ 109 h 210"/>
              <a:gd name="T8" fmla="*/ 86 w 133"/>
              <a:gd name="T9" fmla="*/ 92 h 210"/>
              <a:gd name="T10" fmla="*/ 103 w 133"/>
              <a:gd name="T11" fmla="*/ 73 h 210"/>
              <a:gd name="T12" fmla="*/ 107 w 133"/>
              <a:gd name="T13" fmla="*/ 58 h 210"/>
              <a:gd name="T14" fmla="*/ 96 w 133"/>
              <a:gd name="T15" fmla="*/ 32 h 210"/>
              <a:gd name="T16" fmla="*/ 67 w 133"/>
              <a:gd name="T17" fmla="*/ 21 h 210"/>
              <a:gd name="T18" fmla="*/ 40 w 133"/>
              <a:gd name="T19" fmla="*/ 31 h 210"/>
              <a:gd name="T20" fmla="*/ 26 w 133"/>
              <a:gd name="T21" fmla="*/ 63 h 210"/>
              <a:gd name="T22" fmla="*/ 0 w 133"/>
              <a:gd name="T23" fmla="*/ 60 h 210"/>
              <a:gd name="T24" fmla="*/ 21 w 133"/>
              <a:gd name="T25" fmla="*/ 15 h 210"/>
              <a:gd name="T26" fmla="*/ 67 w 133"/>
              <a:gd name="T27" fmla="*/ 0 h 210"/>
              <a:gd name="T28" fmla="*/ 115 w 133"/>
              <a:gd name="T29" fmla="*/ 17 h 210"/>
              <a:gd name="T30" fmla="*/ 133 w 133"/>
              <a:gd name="T31" fmla="*/ 56 h 210"/>
              <a:gd name="T32" fmla="*/ 127 w 133"/>
              <a:gd name="T33" fmla="*/ 81 h 210"/>
              <a:gd name="T34" fmla="*/ 102 w 133"/>
              <a:gd name="T35" fmla="*/ 109 h 210"/>
              <a:gd name="T36" fmla="*/ 86 w 133"/>
              <a:gd name="T37" fmla="*/ 125 h 210"/>
              <a:gd name="T38" fmla="*/ 80 w 133"/>
              <a:gd name="T39" fmla="*/ 137 h 210"/>
              <a:gd name="T40" fmla="*/ 78 w 133"/>
              <a:gd name="T41" fmla="*/ 159 h 210"/>
              <a:gd name="T42" fmla="*/ 54 w 133"/>
              <a:gd name="T43" fmla="*/ 159 h 210"/>
              <a:gd name="T44" fmla="*/ 52 w 133"/>
              <a:gd name="T45" fmla="*/ 210 h 210"/>
              <a:gd name="T46" fmla="*/ 52 w 133"/>
              <a:gd name="T47" fmla="*/ 181 h 210"/>
              <a:gd name="T48" fmla="*/ 81 w 133"/>
              <a:gd name="T49" fmla="*/ 181 h 210"/>
              <a:gd name="T50" fmla="*/ 81 w 133"/>
              <a:gd name="T51" fmla="*/ 210 h 210"/>
              <a:gd name="T52" fmla="*/ 52 w 133"/>
              <a:gd name="T5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210">
                <a:moveTo>
                  <a:pt x="54" y="159"/>
                </a:moveTo>
                <a:cubicBezTo>
                  <a:pt x="54" y="156"/>
                  <a:pt x="54" y="153"/>
                  <a:pt x="54" y="151"/>
                </a:cubicBezTo>
                <a:cubicBezTo>
                  <a:pt x="54" y="141"/>
                  <a:pt x="55" y="133"/>
                  <a:pt x="58" y="126"/>
                </a:cubicBezTo>
                <a:cubicBezTo>
                  <a:pt x="60" y="120"/>
                  <a:pt x="63" y="115"/>
                  <a:pt x="68" y="109"/>
                </a:cubicBezTo>
                <a:cubicBezTo>
                  <a:pt x="71" y="105"/>
                  <a:pt x="77" y="99"/>
                  <a:pt x="86" y="92"/>
                </a:cubicBezTo>
                <a:cubicBezTo>
                  <a:pt x="95" y="84"/>
                  <a:pt x="101" y="78"/>
                  <a:pt x="103" y="73"/>
                </a:cubicBezTo>
                <a:cubicBezTo>
                  <a:pt x="106" y="68"/>
                  <a:pt x="107" y="63"/>
                  <a:pt x="107" y="58"/>
                </a:cubicBezTo>
                <a:cubicBezTo>
                  <a:pt x="107" y="48"/>
                  <a:pt x="103" y="40"/>
                  <a:pt x="96" y="32"/>
                </a:cubicBezTo>
                <a:cubicBezTo>
                  <a:pt x="88" y="25"/>
                  <a:pt x="79" y="21"/>
                  <a:pt x="67" y="21"/>
                </a:cubicBezTo>
                <a:cubicBezTo>
                  <a:pt x="57" y="21"/>
                  <a:pt x="48" y="24"/>
                  <a:pt x="40" y="31"/>
                </a:cubicBezTo>
                <a:cubicBezTo>
                  <a:pt x="33" y="38"/>
                  <a:pt x="29" y="48"/>
                  <a:pt x="26" y="63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40"/>
                  <a:pt x="10" y="26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87" y="0"/>
                  <a:pt x="103" y="6"/>
                  <a:pt x="115" y="17"/>
                </a:cubicBezTo>
                <a:cubicBezTo>
                  <a:pt x="127" y="28"/>
                  <a:pt x="133" y="41"/>
                  <a:pt x="133" y="56"/>
                </a:cubicBezTo>
                <a:cubicBezTo>
                  <a:pt x="133" y="65"/>
                  <a:pt x="131" y="74"/>
                  <a:pt x="127" y="81"/>
                </a:cubicBezTo>
                <a:cubicBezTo>
                  <a:pt x="123" y="89"/>
                  <a:pt x="115" y="98"/>
                  <a:pt x="102" y="109"/>
                </a:cubicBezTo>
                <a:cubicBezTo>
                  <a:pt x="94" y="116"/>
                  <a:pt x="89" y="122"/>
                  <a:pt x="86" y="125"/>
                </a:cubicBezTo>
                <a:cubicBezTo>
                  <a:pt x="84" y="129"/>
                  <a:pt x="82" y="133"/>
                  <a:pt x="80" y="137"/>
                </a:cubicBezTo>
                <a:cubicBezTo>
                  <a:pt x="79" y="142"/>
                  <a:pt x="79" y="149"/>
                  <a:pt x="78" y="159"/>
                </a:cubicBezTo>
                <a:lnTo>
                  <a:pt x="54" y="159"/>
                </a:lnTo>
                <a:close/>
                <a:moveTo>
                  <a:pt x="52" y="210"/>
                </a:moveTo>
                <a:cubicBezTo>
                  <a:pt x="52" y="181"/>
                  <a:pt x="52" y="181"/>
                  <a:pt x="52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10"/>
                  <a:pt x="81" y="210"/>
                  <a:pt x="81" y="210"/>
                </a:cubicBezTo>
                <a:lnTo>
                  <a:pt x="52" y="2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1F0B4-3A6E-4087-A0EF-BD9B155949A7}"/>
              </a:ext>
            </a:extLst>
          </p:cNvPr>
          <p:cNvSpPr/>
          <p:nvPr userDrawn="1"/>
        </p:nvSpPr>
        <p:spPr>
          <a:xfrm>
            <a:off x="4805422" y="3628220"/>
            <a:ext cx="258115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96425826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B040CB-ADAA-46AF-84ED-71266EB8F4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3D341-FAA7-4F98-8CA9-A0ED884FDC47}"/>
              </a:ext>
            </a:extLst>
          </p:cNvPr>
          <p:cNvSpPr/>
          <p:nvPr userDrawn="1"/>
        </p:nvSpPr>
        <p:spPr>
          <a:xfrm>
            <a:off x="827228" y="2718306"/>
            <a:ext cx="26516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34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sym typeface="Trebuchet M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8A63-1B60-4D41-8A76-6292D5D87A21}"/>
              </a:ext>
            </a:extLst>
          </p:cNvPr>
          <p:cNvSpPr/>
          <p:nvPr userDrawn="1"/>
        </p:nvSpPr>
        <p:spPr>
          <a:xfrm>
            <a:off x="827228" y="3296697"/>
            <a:ext cx="2985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0" u="none" strike="noStrike" cap="none" spc="0" baseline="0" dirty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sym typeface="Trebuchet MS"/>
              </a:rPr>
              <a:t>Let’s do something great</a:t>
            </a:r>
          </a:p>
        </p:txBody>
      </p:sp>
    </p:spTree>
    <p:extLst>
      <p:ext uri="{BB962C8B-B14F-4D97-AF65-F5344CB8AC3E}">
        <p14:creationId xmlns:p14="http://schemas.microsoft.com/office/powerpoint/2010/main" val="1605592347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15007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Foot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FD97C-8A88-48A1-B02C-3F5655F5DFD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10A81C-BA8F-485E-8C91-56A5371983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EE314-90A1-4525-AC78-356180627C3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ECF-6700-4D08-9774-AC6D0B3AB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7C807A6-8176-401C-9AD7-C8BABC36498C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444119336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ooter bla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BD6FC0-0E29-40D2-AC26-5C0AFD1288F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F6467C3-215A-4140-8962-B0080CA28D8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15FDA7-7B4F-4323-8872-693091E645C8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4DB75-1A34-4CC3-A997-C8EDE76421D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6EB1A-692A-4C50-B5B4-834DB6253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9727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0878C-9E18-48EF-BE0A-0AB2670806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A77A9A-B0BC-402B-B1D2-85CB85269023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FEB9F-5823-40BE-BCA1-24E227EA07D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F165C-6B31-480D-8810-9873FF0AC829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0058E-3A73-4FBD-81C0-86DBBC10B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62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Dark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23061358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355566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355566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55566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355566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522512" y="1995488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522512" y="3017485"/>
            <a:ext cx="583128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522512" y="4040456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522512" y="5076547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29BA38-AE87-4588-B423-378EB33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602E5113-3297-4D98-8822-6ACB42FB1A6E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1CB6A48A-09C3-4A9A-831D-AA8CDA77FC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2573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BA2A3ED-F2F5-4A1D-BD91-F08B1204284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32573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3EF349F-21A2-46D9-8597-2C259EEED6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32573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CCE2CE9-A9DC-4C3A-B0D6-8C082FB888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32573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702675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ull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02FC2-DEFF-4FBD-8EEE-C41007AE93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F0B87B-6619-4083-B790-01603A4505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3E9EE3E3-1C2A-4840-874D-B96ED2AEDE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9D4D-3015-4B8B-97CE-3E319F0972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260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96195" y="1995488"/>
            <a:ext cx="2581494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596198" y="3017485"/>
            <a:ext cx="2581490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596198" y="4040456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96198" y="5076547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954602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7954602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954602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7954602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645948" y="1995488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645948" y="3017485"/>
            <a:ext cx="164832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5645948" y="4036159"/>
            <a:ext cx="1648328" cy="69215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5645948" y="5058159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F4BB9E-4381-45F1-B103-34ED8DB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F3A5A974-12B8-40D0-8EF9-68F69E5F5683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9E6BF2E-1456-465B-B975-F600533FB8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6892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510FFE4-5BB7-4BEA-956B-C3ACBF5F62B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6892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EE3773A-E9C4-4D0A-A471-226486DDB6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6892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B93101-E52C-401B-801E-B7ADAC5DDC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892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94807025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74681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74681" y="3017485"/>
            <a:ext cx="273185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74681" y="4040456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74681" y="5076547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119401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119401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119401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119401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7538418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7538418" y="3017485"/>
            <a:ext cx="2731857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7538418" y="4040456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7538418" y="5076547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0483136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0483136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10483136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0483136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1404254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6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404254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7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1404254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8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404254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9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792686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0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6792686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1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6792686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2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6792686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24BA24C-F200-4E1D-80B5-9FC9E9AF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Body Level One…">
            <a:extLst>
              <a:ext uri="{FF2B5EF4-FFF2-40B4-BE49-F238E27FC236}">
                <a16:creationId xmlns:a16="http://schemas.microsoft.com/office/drawing/2014/main" id="{BCC5B421-5F34-41AD-AD68-BAFE3E926CBB}"/>
              </a:ext>
            </a:extLst>
          </p:cNvPr>
          <p:cNvSpPr txBox="1">
            <a:spLocks noGrp="1"/>
          </p:cNvSpPr>
          <p:nvPr>
            <p:ph type="body" sz="quarter" idx="36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74020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8200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>
              <a:lnSpc>
                <a:spcPct val="90000"/>
              </a:lnSpc>
              <a:buSzTx/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  <a:lvl2pPr marL="406399" indent="0" algn="ctr">
              <a:lnSpc>
                <a:spcPct val="120000"/>
              </a:lnSpc>
              <a:buFontTx/>
              <a:buNone/>
              <a:defRPr sz="1200"/>
            </a:lvl2pPr>
            <a:lvl3pPr marL="812800" indent="0" algn="ctr">
              <a:lnSpc>
                <a:spcPct val="120000"/>
              </a:lnSpc>
              <a:buFontTx/>
              <a:buNone/>
              <a:defRPr sz="1200"/>
            </a:lvl3pPr>
            <a:lvl4pPr marL="1217613" indent="0" algn="ctr">
              <a:lnSpc>
                <a:spcPct val="120000"/>
              </a:lnSpc>
              <a:buFontTx/>
              <a:buNone/>
              <a:defRPr sz="1200"/>
            </a:lvl4pPr>
            <a:lvl5pPr marL="1624009" indent="0" algn="ctr">
              <a:lnSpc>
                <a:spcPct val="120000"/>
              </a:lnSpc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4189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25017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456168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66215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BA60-AEE0-4407-BFC2-46B76373C4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7C2B46A-FEAB-467B-8811-AFEACA21A4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4419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F3754D4-F6F5-4B47-B10B-FCB49DC6FF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0179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721BDD5-632C-4BD0-AA07-34A3EAC95A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6166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EABF2D4-42D7-4935-A995-73A3955CD0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2151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FCDE18-EB88-4725-A2E9-819F6F1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6E794DFF-1CE2-422D-A00A-1909DD67C0D2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423113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874" y="1828800"/>
            <a:ext cx="1671331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66193" y="1828800"/>
            <a:ext cx="1671332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262864" y="1828800"/>
            <a:ext cx="1671330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456168" y="1828800"/>
            <a:ext cx="1671332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672315" y="1828800"/>
            <a:ext cx="1671330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4189" y="3906687"/>
            <a:ext cx="1691640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250179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7456168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9662159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E4251FB-1DA8-4443-AF88-7E150AAD1F1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8E9A80F-1766-4ED2-84C2-3DC28E233E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44187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1F8D8B1-8A48-40D5-AD40-2BD81D76B2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42555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486CF48-8914-44CB-9659-EBBE5A8FBE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456170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DF4B9D2E-B9B8-42B8-A385-44411E27AA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2157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106F51-D441-4F73-BF3F-192DCCA8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4A02494E-98BA-43FA-B686-82C482058B7A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5A4F40-7C06-458B-9E6E-5333853ADA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196" y="3906687"/>
            <a:ext cx="1691640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78435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892510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>
            <a:extLst>
              <a:ext uri="{FF2B5EF4-FFF2-40B4-BE49-F238E27FC236}">
                <a16:creationId xmlns:a16="http://schemas.microsoft.com/office/drawing/2014/main" id="{2B3F4696-C675-4B45-9D0E-AD3A4623C5B4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B5174-FA25-4C66-8549-4655FD52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367085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CEED-15E7-44A6-AFFD-6D9F3EB6A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/>
            </a:lvl1pPr>
            <a:lvl2pPr defTabSz="228600">
              <a:tabLst>
                <a:tab pos="0" algn="l"/>
              </a:tabLst>
              <a:defRPr/>
            </a:lvl2pPr>
            <a:lvl3pPr defTabSz="228600">
              <a:tabLst>
                <a:tab pos="0" algn="l"/>
              </a:tabLst>
              <a:defRPr/>
            </a:lvl3pPr>
            <a:lvl4pPr marL="914400" indent="-228600" defTabSz="228600">
              <a:tabLst>
                <a:tab pos="0" algn="l"/>
              </a:tabLst>
              <a:defRPr/>
            </a:lvl4pPr>
            <a:lvl5pPr defTabSz="228600">
              <a:tabLst>
                <a:tab pos="0" algn="l"/>
              </a:tabLst>
              <a:defRPr/>
            </a:lvl5pPr>
            <a:lvl6pPr defTabSz="228600">
              <a:tabLst>
                <a:tab pos="0" algn="l"/>
              </a:tabLst>
              <a:defRPr/>
            </a:lvl6pPr>
            <a:lvl7pPr defTabSz="228600">
              <a:tabLst>
                <a:tab pos="0" algn="l"/>
              </a:tabLst>
              <a:defRPr/>
            </a:lvl7pPr>
            <a:lvl8pPr defTabSz="228600">
              <a:tabLst>
                <a:tab pos="0" algn="l"/>
              </a:tabLst>
              <a:defRPr/>
            </a:lvl8pPr>
            <a:lvl9pPr marL="2057400" indent="-215900" defTabSz="228600">
              <a:buNone/>
              <a:tabLst>
                <a:tab pos="0" algn="l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F9E4359E-FC68-4055-A92D-DA85CC326DD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/>
              <a:t>Click to add subtitle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5293-5007-4338-BBE7-C56BE23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4588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75786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206" descr="iStock_000021104899_Full.jpg">
            <a:extLst>
              <a:ext uri="{FF2B5EF4-FFF2-40B4-BE49-F238E27FC236}">
                <a16:creationId xmlns:a16="http://schemas.microsoft.com/office/drawing/2014/main" id="{32AB223D-4BEC-49C6-87A1-4FED2AD49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31954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3DC0B-A507-4DC5-9C4E-E7BDB80ED357}"/>
              </a:ext>
            </a:extLst>
          </p:cNvPr>
          <p:cNvSpPr/>
          <p:nvPr userDrawn="1"/>
        </p:nvSpPr>
        <p:spPr>
          <a:xfrm>
            <a:off x="-29980" y="5877001"/>
            <a:ext cx="12231566" cy="980999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75000"/>
                </a:schemeClr>
              </a:gs>
              <a:gs pos="50000">
                <a:schemeClr val="bg1">
                  <a:alpha val="42000"/>
                  <a:lumMod val="78000"/>
                  <a:lumOff val="22000"/>
                </a:schemeClr>
              </a:gs>
              <a:gs pos="100000">
                <a:schemeClr val="bg1">
                  <a:alpha val="7000"/>
                </a:schemeClr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027" name="Picture 1" descr="cnxlogo">
            <a:extLst>
              <a:ext uri="{FF2B5EF4-FFF2-40B4-BE49-F238E27FC236}">
                <a16:creationId xmlns:a16="http://schemas.microsoft.com/office/drawing/2014/main" id="{84E0E136-EED3-4E18-A3D8-C9EC8973C7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6" y="6172237"/>
            <a:ext cx="1695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982671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B90048A-151B-4848-9BD7-3BCF4C4DF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66425"/>
            <a:ext cx="10515600" cy="424148"/>
          </a:xfrm>
          <a:prstGeom prst="rect">
            <a:avLst/>
          </a:prstGeom>
        </p:spPr>
        <p:txBody>
          <a:bodyPr lIns="0" tIns="0" rIns="0" bIns="0"/>
          <a:lstStyle>
            <a:lvl1pPr>
              <a:defRPr sz="3599" b="0" i="0">
                <a:solidFill>
                  <a:schemeClr val="tx1"/>
                </a:solidFill>
                <a:latin typeface="Trebuchet MS Regular" panose="020B0603020202020204" pitchFamily="34" charset="0"/>
              </a:defRPr>
            </a:lvl1pPr>
          </a:lstStyle>
          <a:p>
            <a:r>
              <a:rPr lang="en-US"/>
              <a:t>Title 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8006B93-993D-2A4E-8016-A723801BD7A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38200" y="1617663"/>
            <a:ext cx="10647363" cy="4470400"/>
          </a:xfrm>
          <a:prstGeom prst="rect">
            <a:avLst/>
          </a:prstGeom>
        </p:spPr>
        <p:txBody>
          <a:bodyPr anchor="ctr"/>
          <a:lstStyle>
            <a:lvl1pPr algn="ctr">
              <a:defRPr b="0" i="0">
                <a:latin typeface="Trebuchet MS Regular" panose="020B0603020202020204" pitchFamily="34" charset="0"/>
              </a:defRPr>
            </a:lvl1pPr>
          </a:lstStyle>
          <a:p>
            <a:pPr lvl="0"/>
            <a:r>
              <a:rPr lang="en-US"/>
              <a:t>Click to insert content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EB73A0-D3F5-5B48-A080-09DF7B91E7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66800"/>
            <a:ext cx="6851650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Trebuchet MS Regular" panose="020B06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468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9AA9-5BF9-4F87-AC3E-0640E5A97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9478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765313" y="183398"/>
            <a:ext cx="10661375" cy="6478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65313" y="845131"/>
            <a:ext cx="6851650" cy="304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</a:lstStyle>
          <a:p>
            <a:pPr marL="169163" indent="-169163" defTabSz="676655">
              <a:spcBef>
                <a:spcPts val="700"/>
              </a:spcBef>
              <a:defRPr sz="2072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38050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Slide">
  <p:cSld name="Basic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9352721" y="640355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323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0FF18-4F80-47A0-A9DE-48EAE961F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18593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99017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DA42C-100B-466B-B9F5-E7B7B268F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91" y="0"/>
            <a:ext cx="4791075" cy="68580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7DDA5D-F2AC-42BD-A6F4-0DE5F0E6C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3815D7A-A058-40AE-AC19-00E78E811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4A9295B-2137-47F0-9583-F5CCA4BAA8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6A24-3005-425F-9744-A8ACD40FA4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E88C554-307C-4B4E-BA8C-54720BAD5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96" y="0"/>
            <a:ext cx="49190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469861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2E1CE-7D43-4D99-BD90-D592D03CA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51" y="2667"/>
            <a:ext cx="4787349" cy="685266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3194D52-60C5-46B4-B690-A149CC44B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E7C366A-7DF9-4C92-A7C1-01AAB092F9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697CD4-B50D-48C4-8116-ED2DBA2AB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73193-305A-4EE3-AA9F-9A24A045B0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9A26AD4-6B56-4BB8-8770-CA1977C85F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23" y="0"/>
            <a:ext cx="51749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59911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83BF8FD-FD73-424F-BDB8-D4F9C031F8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1920948D-77DE-4416-973E-748955FB2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8FFA768-7937-490E-834A-40901A1DB2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83D28-54D6-4192-9B06-17AFE6AE5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E19F5-B993-4040-A89E-991AA4386A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2685" y="0"/>
            <a:ext cx="539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500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8065C6-56FC-4715-8D61-CBB6C851EB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363A0-4C13-4529-850C-4550A3266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13863" y="0"/>
            <a:ext cx="5778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13765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52C3C49-186F-4A21-ADC9-6A3B336F1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26F5490F-5349-441F-9639-EA9777A64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F517DFF-E05A-4029-9C22-78691DEF2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C534-B23B-4438-BCC7-A02418B66C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2146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42025-C477-49B4-8A5D-8D25610C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4" y="0"/>
            <a:ext cx="4791075" cy="6858000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0415733-D3C1-45C1-BFA2-C898C73BB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8BDE53E-1040-4DC9-8F3D-9AC755164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F4E2971-3DE0-4559-A28B-12383533C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0B8D1-7E4D-4A6F-AE16-3CB8E2BEB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26832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ull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02FC2-DEFF-4FBD-8EEE-C41007AE93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F0B87B-6619-4083-B790-01603A4505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  <a:prstGeom prst="rect">
            <a:avLst/>
          </a:prstGeo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3E9EE3E3-1C2A-4840-874D-B96ED2AEDE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9D4D-3015-4B8B-97CE-3E319F0972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19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8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image" Target="../media/image2.emf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8" Type="http://schemas.openxmlformats.org/officeDocument/2006/relationships/slideLayout" Target="../slideLayouts/slideLayout6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34" Type="http://schemas.openxmlformats.org/officeDocument/2006/relationships/image" Target="../media/image2.emf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29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31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8.xml"/><Relationship Id="rId30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 userDrawn="1"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  <p:sldLayoutId id="2147483663" r:id="rId8"/>
    <p:sldLayoutId id="2147483696" r:id="rId9"/>
    <p:sldLayoutId id="2147483700" r:id="rId10"/>
    <p:sldLayoutId id="2147483708" r:id="rId11"/>
    <p:sldLayoutId id="2147483710" r:id="rId12"/>
    <p:sldLayoutId id="2147483685" r:id="rId13"/>
    <p:sldLayoutId id="2147483699" r:id="rId14"/>
    <p:sldLayoutId id="2147483697" r:id="rId15"/>
    <p:sldLayoutId id="2147483698" r:id="rId16"/>
    <p:sldLayoutId id="2147483701" r:id="rId17"/>
    <p:sldLayoutId id="2147483702" r:id="rId18"/>
    <p:sldLayoutId id="2147483707" r:id="rId19"/>
    <p:sldLayoutId id="2147483684" r:id="rId20"/>
    <p:sldLayoutId id="2147483688" r:id="rId21"/>
    <p:sldLayoutId id="2147483686" r:id="rId22"/>
    <p:sldLayoutId id="2147483687" r:id="rId23"/>
    <p:sldLayoutId id="2147483709" r:id="rId24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 userDrawn="1"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1" r:id="rId29"/>
    <p:sldLayoutId id="2147483742" r:id="rId30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 userDrawn="1"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2019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 userDrawn="1"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  <p:sldLayoutId id="2147483821" r:id="rId28"/>
    <p:sldLayoutId id="2147483822" r:id="rId29"/>
    <p:sldLayoutId id="2147483823" r:id="rId30"/>
    <p:sldLayoutId id="2147483825" r:id="rId31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CDC2286-1606-419F-B546-39F4B80123FF}"/>
              </a:ext>
            </a:extLst>
          </p:cNvPr>
          <p:cNvSpPr txBox="1">
            <a:spLocks/>
          </p:cNvSpPr>
          <p:nvPr/>
        </p:nvSpPr>
        <p:spPr>
          <a:xfrm>
            <a:off x="60152" y="2606545"/>
            <a:ext cx="4908663" cy="10097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sym typeface="Trebuchet MS"/>
              </a:rPr>
              <a:t>End to End Automation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solidFill>
                  <a:srgbClr val="000000"/>
                </a:solidFill>
                <a:latin typeface="Arial Black"/>
              </a:rPr>
              <a:t>(Self Service to Downstream)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sym typeface="Trebuchet MS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44EF50D-3DD6-4A03-AD91-EFB309BC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2" y="1910240"/>
            <a:ext cx="2358831" cy="54103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14" y="595116"/>
            <a:ext cx="7415786" cy="4943857"/>
          </a:xfrm>
          <a:prstGeom prst="rect">
            <a:avLst/>
          </a:prstGeom>
          <a:effectLst>
            <a:reflection blurRad="76200" stA="32000" endPos="200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5568863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12325"/>
            <a:ext cx="12192000" cy="38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Calibri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259E0C0-981A-4B15-BCBB-B43BA981A70E}"/>
              </a:ext>
            </a:extLst>
          </p:cNvPr>
          <p:cNvSpPr txBox="1"/>
          <p:nvPr/>
        </p:nvSpPr>
        <p:spPr>
          <a:xfrm>
            <a:off x="451321" y="568685"/>
            <a:ext cx="5300439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5000"/>
              </a:lnSpc>
              <a:spcBef>
                <a:spcPts val="2200"/>
              </a:spcBef>
              <a:defRPr sz="4400" b="1" spc="19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 hangingPunct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400" kern="0" spc="0" dirty="0">
                <a:solidFill>
                  <a:srgbClr val="FFFFFF"/>
                </a:solidFill>
                <a:latin typeface="Arial Black"/>
              </a:rPr>
              <a:t>The</a:t>
            </a:r>
            <a:r>
              <a: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sym typeface="Trebuchet MS"/>
              </a:rPr>
              <a:t> </a:t>
            </a:r>
            <a:r>
              <a:rPr lang="en-US" sz="3400" kern="0" spc="0" dirty="0">
                <a:solidFill>
                  <a:srgbClr val="FFFFFF"/>
                </a:solidFill>
                <a:latin typeface="Arial Black"/>
              </a:rPr>
              <a:t>Next Big Leap in </a:t>
            </a:r>
          </a:p>
          <a:p>
            <a:pPr lvl="0" hangingPunct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400" kern="0" spc="0" dirty="0">
                <a:solidFill>
                  <a:srgbClr val="FFFFFF"/>
                </a:solidFill>
                <a:latin typeface="Arial Black"/>
              </a:rPr>
              <a:t>Artificial Intelligence </a:t>
            </a:r>
            <a:endParaRPr sz="3400" kern="0" spc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2C1335B-0B3C-4361-BCF1-3D396E14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68" y="31384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35398" y="3764925"/>
            <a:ext cx="974906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Bringing Digital </a:t>
            </a:r>
            <a:r>
              <a:rPr kumimoji="0" lang="en-GB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Self-service Channels </a:t>
            </a:r>
            <a:r>
              <a:rPr kumimoji="0" lang="en-GB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&amp; Clients systems together ensuring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GB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to End Automation</a:t>
            </a:r>
            <a:r>
              <a:rPr kumimoji="0" lang="en-GB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E91B63-4F3C-4F85-96D7-428F0F9F41C6}"/>
              </a:ext>
            </a:extLst>
          </p:cNvPr>
          <p:cNvSpPr/>
          <p:nvPr/>
        </p:nvSpPr>
        <p:spPr bwMode="auto">
          <a:xfrm>
            <a:off x="1221470" y="1876911"/>
            <a:ext cx="4285608" cy="7749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HYBRID AUTOMATION</a:t>
            </a:r>
          </a:p>
        </p:txBody>
      </p:sp>
      <p:sp>
        <p:nvSpPr>
          <p:cNvPr id="46" name="Circle">
            <a:extLst>
              <a:ext uri="{FF2B5EF4-FFF2-40B4-BE49-F238E27FC236}">
                <a16:creationId xmlns:a16="http://schemas.microsoft.com/office/drawing/2014/main" id="{2B1ABD63-F519-452F-9157-8C8A2D232F28}"/>
              </a:ext>
            </a:extLst>
          </p:cNvPr>
          <p:cNvSpPr/>
          <p:nvPr/>
        </p:nvSpPr>
        <p:spPr>
          <a:xfrm>
            <a:off x="1331195" y="2896587"/>
            <a:ext cx="1219658" cy="645825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38100" tIns="38100" rIns="38100" bIns="38100" anchor="t"/>
          <a:lstStyle/>
          <a:p>
            <a:pPr marL="0" marR="0" lvl="0" indent="0" algn="ctr" defTabSz="619125" rtl="0" eaLnBrk="1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spc="-144"/>
            </a:pPr>
            <a:r>
              <a:rPr kumimoji="0" lang="en-US" sz="2400" b="1" i="0" u="none" strike="noStrike" kern="0" cap="none" spc="-72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AI</a:t>
            </a:r>
            <a:endParaRPr kumimoji="0" sz="2400" b="1" i="0" u="none" strike="noStrike" kern="0" cap="none" spc="-7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C4C6133A-BDD6-4A8F-9C13-A555ABB8FFE2}"/>
              </a:ext>
            </a:extLst>
          </p:cNvPr>
          <p:cNvSpPr/>
          <p:nvPr/>
        </p:nvSpPr>
        <p:spPr>
          <a:xfrm>
            <a:off x="4100132" y="2909950"/>
            <a:ext cx="1219657" cy="645825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38100" tIns="38100" rIns="38100" bIns="38100" anchor="t"/>
          <a:lstStyle/>
          <a:p>
            <a:pPr marL="0" marR="0" lvl="0" indent="0" algn="ctr" defTabSz="619125" rtl="0" eaLnBrk="1" fontAlgn="auto" latinLnBrk="0" hangingPunc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spc="-144"/>
            </a:pPr>
            <a:r>
              <a:rPr kumimoji="0" lang="en-US" sz="2400" b="1" i="0" u="none" strike="noStrike" kern="0" cap="none" spc="-72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RPA </a:t>
            </a:r>
            <a:endParaRPr kumimoji="0" sz="2400" b="1" i="0" u="none" strike="noStrike" kern="0" cap="none" spc="-7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3FA2BFB7-9275-4970-9F95-2870882CF158}"/>
              </a:ext>
            </a:extLst>
          </p:cNvPr>
          <p:cNvSpPr/>
          <p:nvPr/>
        </p:nvSpPr>
        <p:spPr>
          <a:xfrm>
            <a:off x="2995909" y="3004620"/>
            <a:ext cx="518420" cy="402361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3" name="Equals 52">
            <a:extLst>
              <a:ext uri="{FF2B5EF4-FFF2-40B4-BE49-F238E27FC236}">
                <a16:creationId xmlns:a16="http://schemas.microsoft.com/office/drawing/2014/main" id="{DEDC4251-4D0F-4EC5-8394-301C88819368}"/>
              </a:ext>
            </a:extLst>
          </p:cNvPr>
          <p:cNvSpPr/>
          <p:nvPr/>
        </p:nvSpPr>
        <p:spPr>
          <a:xfrm>
            <a:off x="6009929" y="2264406"/>
            <a:ext cx="649046" cy="258330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E3074F-4B64-4809-A154-71CC91425D83}"/>
              </a:ext>
            </a:extLst>
          </p:cNvPr>
          <p:cNvSpPr/>
          <p:nvPr/>
        </p:nvSpPr>
        <p:spPr bwMode="auto">
          <a:xfrm>
            <a:off x="6871487" y="1962120"/>
            <a:ext cx="4285608" cy="8629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INTELLIGENT AUTOMATION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F4B133-5592-4256-ADD3-A53916ADC9AD}"/>
              </a:ext>
            </a:extLst>
          </p:cNvPr>
          <p:cNvSpPr/>
          <p:nvPr/>
        </p:nvSpPr>
        <p:spPr>
          <a:xfrm>
            <a:off x="7852807" y="2909950"/>
            <a:ext cx="2769771" cy="3899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End to End Automation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562F71-DC44-4181-9566-ADE7DFC101F0}"/>
              </a:ext>
            </a:extLst>
          </p:cNvPr>
          <p:cNvCxnSpPr/>
          <p:nvPr/>
        </p:nvCxnSpPr>
        <p:spPr>
          <a:xfrm>
            <a:off x="342900" y="4922903"/>
            <a:ext cx="11417388" cy="0"/>
          </a:xfrm>
          <a:prstGeom prst="line">
            <a:avLst/>
          </a:prstGeom>
          <a:noFill/>
          <a:ln w="3810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09E6D71-6CD8-4D52-AC77-E6C218875611}"/>
              </a:ext>
            </a:extLst>
          </p:cNvPr>
          <p:cNvSpPr/>
          <p:nvPr/>
        </p:nvSpPr>
        <p:spPr>
          <a:xfrm>
            <a:off x="503122" y="4483789"/>
            <a:ext cx="1291089" cy="317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&amp; Mobile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BA7D4E-CF91-446B-92C3-139D7664E657}"/>
              </a:ext>
            </a:extLst>
          </p:cNvPr>
          <p:cNvSpPr/>
          <p:nvPr/>
        </p:nvSpPr>
        <p:spPr>
          <a:xfrm>
            <a:off x="2100452" y="4494511"/>
            <a:ext cx="1291089" cy="317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Facebook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30B8FE-515B-4872-ADEA-91DEE86034A5}"/>
              </a:ext>
            </a:extLst>
          </p:cNvPr>
          <p:cNvSpPr/>
          <p:nvPr/>
        </p:nvSpPr>
        <p:spPr>
          <a:xfrm>
            <a:off x="3720872" y="4494511"/>
            <a:ext cx="1256538" cy="317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Twitter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6F2742-517C-4230-8C51-0191396E1C90}"/>
              </a:ext>
            </a:extLst>
          </p:cNvPr>
          <p:cNvSpPr/>
          <p:nvPr/>
        </p:nvSpPr>
        <p:spPr>
          <a:xfrm>
            <a:off x="5306742" y="4494511"/>
            <a:ext cx="1256538" cy="317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WhatsApp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610410-94D5-484A-A798-6296993F7A6C}"/>
              </a:ext>
            </a:extLst>
          </p:cNvPr>
          <p:cNvSpPr/>
          <p:nvPr/>
        </p:nvSpPr>
        <p:spPr>
          <a:xfrm>
            <a:off x="6915702" y="4493139"/>
            <a:ext cx="1291089" cy="317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Alexa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76215C-A887-4B37-B877-C158F13995F1}"/>
              </a:ext>
            </a:extLst>
          </p:cNvPr>
          <p:cNvSpPr/>
          <p:nvPr/>
        </p:nvSpPr>
        <p:spPr>
          <a:xfrm>
            <a:off x="8513032" y="4517843"/>
            <a:ext cx="1291089" cy="317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Slack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863DF-AFBD-4A8D-9AAE-C668076D4E6C}"/>
              </a:ext>
            </a:extLst>
          </p:cNvPr>
          <p:cNvSpPr/>
          <p:nvPr/>
        </p:nvSpPr>
        <p:spPr>
          <a:xfrm>
            <a:off x="10156542" y="4512837"/>
            <a:ext cx="1291089" cy="317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MS Teams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D93EBED3-99AD-43E1-8686-2B759E038F74}"/>
              </a:ext>
            </a:extLst>
          </p:cNvPr>
          <p:cNvSpPr/>
          <p:nvPr/>
        </p:nvSpPr>
        <p:spPr>
          <a:xfrm>
            <a:off x="5443350" y="4921274"/>
            <a:ext cx="432697" cy="258330"/>
          </a:xfrm>
          <a:prstGeom prst="flowChartMerg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C4391-73D9-47AE-BD12-BE80225B94CE}"/>
              </a:ext>
            </a:extLst>
          </p:cNvPr>
          <p:cNvSpPr/>
          <p:nvPr/>
        </p:nvSpPr>
        <p:spPr bwMode="auto">
          <a:xfrm>
            <a:off x="5118755" y="5201090"/>
            <a:ext cx="1540220" cy="3896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RPA ROBOTS</a:t>
            </a:r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CC9694C2-2CF2-456B-AB7C-6DF55BED8EDE}"/>
              </a:ext>
            </a:extLst>
          </p:cNvPr>
          <p:cNvSpPr/>
          <p:nvPr/>
        </p:nvSpPr>
        <p:spPr>
          <a:xfrm rot="16200000">
            <a:off x="6708527" y="5246225"/>
            <a:ext cx="284351" cy="299349"/>
          </a:xfrm>
          <a:prstGeom prst="flowChartMerg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8FDB5D-D6CE-4B66-95B1-1E0651015881}"/>
              </a:ext>
            </a:extLst>
          </p:cNvPr>
          <p:cNvSpPr/>
          <p:nvPr/>
        </p:nvSpPr>
        <p:spPr bwMode="auto">
          <a:xfrm>
            <a:off x="7042430" y="5214173"/>
            <a:ext cx="2020989" cy="3896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Enterprise Systems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225B72-6916-4D3C-AF21-6790F70F712C}"/>
              </a:ext>
            </a:extLst>
          </p:cNvPr>
          <p:cNvSpPr txBox="1"/>
          <p:nvPr/>
        </p:nvSpPr>
        <p:spPr>
          <a:xfrm>
            <a:off x="7230861" y="5574936"/>
            <a:ext cx="225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/>
              </a:rPr>
              <a:t>Downstream Automations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               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/>
              </a:rPr>
              <a:t>(MO/BO)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FA3F4D-750C-4061-8040-3D9A3AEC8495}"/>
              </a:ext>
            </a:extLst>
          </p:cNvPr>
          <p:cNvGrpSpPr/>
          <p:nvPr/>
        </p:nvGrpSpPr>
        <p:grpSpPr>
          <a:xfrm>
            <a:off x="2737838" y="5756926"/>
            <a:ext cx="360000" cy="360000"/>
            <a:chOff x="5367338" y="401638"/>
            <a:chExt cx="403225" cy="414337"/>
          </a:xfrm>
          <a:solidFill>
            <a:schemeClr val="accent2">
              <a:lumMod val="75000"/>
            </a:schemeClr>
          </a:solidFill>
        </p:grpSpPr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A253D0D2-CBF4-4E11-8598-389BBDEF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623888"/>
              <a:ext cx="74613" cy="192087"/>
            </a:xfrm>
            <a:custGeom>
              <a:avLst/>
              <a:gdLst>
                <a:gd name="T0" fmla="*/ 0 w 47"/>
                <a:gd name="T1" fmla="*/ 42 h 121"/>
                <a:gd name="T2" fmla="*/ 0 w 47"/>
                <a:gd name="T3" fmla="*/ 121 h 121"/>
                <a:gd name="T4" fmla="*/ 47 w 47"/>
                <a:gd name="T5" fmla="*/ 121 h 121"/>
                <a:gd name="T6" fmla="*/ 47 w 47"/>
                <a:gd name="T7" fmla="*/ 6 h 121"/>
                <a:gd name="T8" fmla="*/ 43 w 47"/>
                <a:gd name="T9" fmla="*/ 0 h 121"/>
                <a:gd name="T10" fmla="*/ 0 w 47"/>
                <a:gd name="T11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1">
                  <a:moveTo>
                    <a:pt x="0" y="42"/>
                  </a:moveTo>
                  <a:lnTo>
                    <a:pt x="0" y="121"/>
                  </a:lnTo>
                  <a:lnTo>
                    <a:pt x="47" y="121"/>
                  </a:lnTo>
                  <a:lnTo>
                    <a:pt x="47" y="6"/>
                  </a:lnTo>
                  <a:lnTo>
                    <a:pt x="43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F83284FA-3A4F-4566-8C7A-0302E3A82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749300"/>
              <a:ext cx="49213" cy="66675"/>
            </a:xfrm>
            <a:custGeom>
              <a:avLst/>
              <a:gdLst>
                <a:gd name="T0" fmla="*/ 0 w 31"/>
                <a:gd name="T1" fmla="*/ 28 h 42"/>
                <a:gd name="T2" fmla="*/ 0 w 31"/>
                <a:gd name="T3" fmla="*/ 42 h 42"/>
                <a:gd name="T4" fmla="*/ 31 w 31"/>
                <a:gd name="T5" fmla="*/ 42 h 42"/>
                <a:gd name="T6" fmla="*/ 31 w 31"/>
                <a:gd name="T7" fmla="*/ 0 h 42"/>
                <a:gd name="T8" fmla="*/ 31 w 31"/>
                <a:gd name="T9" fmla="*/ 0 h 42"/>
                <a:gd name="T10" fmla="*/ 26 w 31"/>
                <a:gd name="T11" fmla="*/ 10 h 42"/>
                <a:gd name="T12" fmla="*/ 19 w 31"/>
                <a:gd name="T13" fmla="*/ 17 h 42"/>
                <a:gd name="T14" fmla="*/ 10 w 31"/>
                <a:gd name="T15" fmla="*/ 24 h 42"/>
                <a:gd name="T16" fmla="*/ 0 w 31"/>
                <a:gd name="T17" fmla="*/ 28 h 42"/>
                <a:gd name="T18" fmla="*/ 0 w 31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2">
                  <a:moveTo>
                    <a:pt x="0" y="28"/>
                  </a:moveTo>
                  <a:lnTo>
                    <a:pt x="0" y="42"/>
                  </a:lnTo>
                  <a:lnTo>
                    <a:pt x="31" y="4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6" y="10"/>
                  </a:lnTo>
                  <a:lnTo>
                    <a:pt x="19" y="17"/>
                  </a:lnTo>
                  <a:lnTo>
                    <a:pt x="10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EB61DC29-7E56-406C-957A-1C371E5F8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544513"/>
              <a:ext cx="73025" cy="271462"/>
            </a:xfrm>
            <a:custGeom>
              <a:avLst/>
              <a:gdLst>
                <a:gd name="T0" fmla="*/ 0 w 46"/>
                <a:gd name="T1" fmla="*/ 45 h 171"/>
                <a:gd name="T2" fmla="*/ 0 w 46"/>
                <a:gd name="T3" fmla="*/ 171 h 171"/>
                <a:gd name="T4" fmla="*/ 46 w 46"/>
                <a:gd name="T5" fmla="*/ 171 h 171"/>
                <a:gd name="T6" fmla="*/ 46 w 46"/>
                <a:gd name="T7" fmla="*/ 0 h 171"/>
                <a:gd name="T8" fmla="*/ 0 w 46"/>
                <a:gd name="T9" fmla="*/ 4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71">
                  <a:moveTo>
                    <a:pt x="0" y="45"/>
                  </a:moveTo>
                  <a:lnTo>
                    <a:pt x="0" y="171"/>
                  </a:lnTo>
                  <a:lnTo>
                    <a:pt x="46" y="171"/>
                  </a:lnTo>
                  <a:lnTo>
                    <a:pt x="46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DE7240D7-604A-42CF-9E46-8D08B582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635000"/>
              <a:ext cx="71438" cy="180975"/>
            </a:xfrm>
            <a:custGeom>
              <a:avLst/>
              <a:gdLst>
                <a:gd name="T0" fmla="*/ 0 w 45"/>
                <a:gd name="T1" fmla="*/ 12 h 114"/>
                <a:gd name="T2" fmla="*/ 0 w 45"/>
                <a:gd name="T3" fmla="*/ 114 h 114"/>
                <a:gd name="T4" fmla="*/ 45 w 45"/>
                <a:gd name="T5" fmla="*/ 114 h 114"/>
                <a:gd name="T6" fmla="*/ 45 w 45"/>
                <a:gd name="T7" fmla="*/ 0 h 114"/>
                <a:gd name="T8" fmla="*/ 17 w 45"/>
                <a:gd name="T9" fmla="*/ 28 h 114"/>
                <a:gd name="T10" fmla="*/ 0 w 45"/>
                <a:gd name="T1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14">
                  <a:moveTo>
                    <a:pt x="0" y="12"/>
                  </a:moveTo>
                  <a:lnTo>
                    <a:pt x="0" y="114"/>
                  </a:lnTo>
                  <a:lnTo>
                    <a:pt x="45" y="114"/>
                  </a:lnTo>
                  <a:lnTo>
                    <a:pt x="45" y="0"/>
                  </a:lnTo>
                  <a:lnTo>
                    <a:pt x="17" y="28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4FC07F96-BBF9-4DB1-9E3D-B3E73BBC7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863" y="401638"/>
              <a:ext cx="393700" cy="285750"/>
            </a:xfrm>
            <a:custGeom>
              <a:avLst/>
              <a:gdLst>
                <a:gd name="T0" fmla="*/ 168 w 248"/>
                <a:gd name="T1" fmla="*/ 22 h 180"/>
                <a:gd name="T2" fmla="*/ 187 w 248"/>
                <a:gd name="T3" fmla="*/ 39 h 180"/>
                <a:gd name="T4" fmla="*/ 112 w 248"/>
                <a:gd name="T5" fmla="*/ 112 h 180"/>
                <a:gd name="T6" fmla="*/ 79 w 248"/>
                <a:gd name="T7" fmla="*/ 79 h 180"/>
                <a:gd name="T8" fmla="*/ 22 w 248"/>
                <a:gd name="T9" fmla="*/ 133 h 180"/>
                <a:gd name="T10" fmla="*/ 6 w 248"/>
                <a:gd name="T11" fmla="*/ 152 h 180"/>
                <a:gd name="T12" fmla="*/ 0 w 248"/>
                <a:gd name="T13" fmla="*/ 157 h 180"/>
                <a:gd name="T14" fmla="*/ 0 w 248"/>
                <a:gd name="T15" fmla="*/ 157 h 180"/>
                <a:gd name="T16" fmla="*/ 7 w 248"/>
                <a:gd name="T17" fmla="*/ 161 h 180"/>
                <a:gd name="T18" fmla="*/ 14 w 248"/>
                <a:gd name="T19" fmla="*/ 167 h 180"/>
                <a:gd name="T20" fmla="*/ 20 w 248"/>
                <a:gd name="T21" fmla="*/ 173 h 180"/>
                <a:gd name="T22" fmla="*/ 24 w 248"/>
                <a:gd name="T23" fmla="*/ 180 h 180"/>
                <a:gd name="T24" fmla="*/ 79 w 248"/>
                <a:gd name="T25" fmla="*/ 125 h 180"/>
                <a:gd name="T26" fmla="*/ 112 w 248"/>
                <a:gd name="T27" fmla="*/ 160 h 180"/>
                <a:gd name="T28" fmla="*/ 209 w 248"/>
                <a:gd name="T29" fmla="*/ 63 h 180"/>
                <a:gd name="T30" fmla="*/ 227 w 248"/>
                <a:gd name="T31" fmla="*/ 80 h 180"/>
                <a:gd name="T32" fmla="*/ 248 w 248"/>
                <a:gd name="T33" fmla="*/ 0 h 180"/>
                <a:gd name="T34" fmla="*/ 168 w 248"/>
                <a:gd name="T35" fmla="*/ 2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80">
                  <a:moveTo>
                    <a:pt x="168" y="22"/>
                  </a:moveTo>
                  <a:lnTo>
                    <a:pt x="187" y="39"/>
                  </a:lnTo>
                  <a:lnTo>
                    <a:pt x="112" y="112"/>
                  </a:lnTo>
                  <a:lnTo>
                    <a:pt x="79" y="79"/>
                  </a:lnTo>
                  <a:lnTo>
                    <a:pt x="22" y="133"/>
                  </a:lnTo>
                  <a:lnTo>
                    <a:pt x="6" y="152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7" y="161"/>
                  </a:lnTo>
                  <a:lnTo>
                    <a:pt x="14" y="167"/>
                  </a:lnTo>
                  <a:lnTo>
                    <a:pt x="20" y="173"/>
                  </a:lnTo>
                  <a:lnTo>
                    <a:pt x="24" y="180"/>
                  </a:lnTo>
                  <a:lnTo>
                    <a:pt x="79" y="125"/>
                  </a:lnTo>
                  <a:lnTo>
                    <a:pt x="112" y="160"/>
                  </a:lnTo>
                  <a:lnTo>
                    <a:pt x="209" y="63"/>
                  </a:lnTo>
                  <a:lnTo>
                    <a:pt x="227" y="80"/>
                  </a:lnTo>
                  <a:lnTo>
                    <a:pt x="248" y="0"/>
                  </a:lnTo>
                  <a:lnTo>
                    <a:pt x="16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F206E-EFD6-4CFA-A03F-6C4BF6251BF1}"/>
              </a:ext>
            </a:extLst>
          </p:cNvPr>
          <p:cNvGrpSpPr/>
          <p:nvPr/>
        </p:nvGrpSpPr>
        <p:grpSpPr>
          <a:xfrm>
            <a:off x="4860057" y="5858305"/>
            <a:ext cx="360000" cy="360000"/>
            <a:chOff x="3893263" y="6085767"/>
            <a:chExt cx="455878" cy="466372"/>
          </a:xfrm>
          <a:solidFill>
            <a:schemeClr val="accent2">
              <a:lumMod val="75000"/>
            </a:schemeClr>
          </a:solidFill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246419AD-C035-4F55-9854-A187B7861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3263" y="6085767"/>
              <a:ext cx="455878" cy="466372"/>
            </a:xfrm>
            <a:custGeom>
              <a:avLst/>
              <a:gdLst>
                <a:gd name="T0" fmla="*/ 378 w 428"/>
                <a:gd name="T1" fmla="*/ 140 h 490"/>
                <a:gd name="T2" fmla="*/ 403 w 428"/>
                <a:gd name="T3" fmla="*/ 115 h 490"/>
                <a:gd name="T4" fmla="*/ 403 w 428"/>
                <a:gd name="T5" fmla="*/ 86 h 490"/>
                <a:gd name="T6" fmla="*/ 375 w 428"/>
                <a:gd name="T7" fmla="*/ 86 h 490"/>
                <a:gd name="T8" fmla="*/ 350 w 428"/>
                <a:gd name="T9" fmla="*/ 111 h 490"/>
                <a:gd name="T10" fmla="*/ 242 w 428"/>
                <a:gd name="T11" fmla="*/ 65 h 490"/>
                <a:gd name="T12" fmla="*/ 242 w 428"/>
                <a:gd name="T13" fmla="*/ 28 h 490"/>
                <a:gd name="T14" fmla="*/ 214 w 428"/>
                <a:gd name="T15" fmla="*/ 0 h 490"/>
                <a:gd name="T16" fmla="*/ 186 w 428"/>
                <a:gd name="T17" fmla="*/ 28 h 490"/>
                <a:gd name="T18" fmla="*/ 186 w 428"/>
                <a:gd name="T19" fmla="*/ 65 h 490"/>
                <a:gd name="T20" fmla="*/ 0 w 428"/>
                <a:gd name="T21" fmla="*/ 276 h 490"/>
                <a:gd name="T22" fmla="*/ 214 w 428"/>
                <a:gd name="T23" fmla="*/ 490 h 490"/>
                <a:gd name="T24" fmla="*/ 428 w 428"/>
                <a:gd name="T25" fmla="*/ 276 h 490"/>
                <a:gd name="T26" fmla="*/ 378 w 428"/>
                <a:gd name="T27" fmla="*/ 140 h 490"/>
                <a:gd name="T28" fmla="*/ 214 w 428"/>
                <a:gd name="T29" fmla="*/ 434 h 490"/>
                <a:gd name="T30" fmla="*/ 56 w 428"/>
                <a:gd name="T31" fmla="*/ 276 h 490"/>
                <a:gd name="T32" fmla="*/ 214 w 428"/>
                <a:gd name="T33" fmla="*/ 119 h 490"/>
                <a:gd name="T34" fmla="*/ 372 w 428"/>
                <a:gd name="T35" fmla="*/ 276 h 490"/>
                <a:gd name="T36" fmla="*/ 214 w 428"/>
                <a:gd name="T37" fmla="*/ 43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490">
                  <a:moveTo>
                    <a:pt x="378" y="140"/>
                  </a:moveTo>
                  <a:cubicBezTo>
                    <a:pt x="403" y="115"/>
                    <a:pt x="403" y="115"/>
                    <a:pt x="403" y="115"/>
                  </a:cubicBezTo>
                  <a:cubicBezTo>
                    <a:pt x="411" y="107"/>
                    <a:pt x="411" y="94"/>
                    <a:pt x="403" y="86"/>
                  </a:cubicBezTo>
                  <a:cubicBezTo>
                    <a:pt x="395" y="79"/>
                    <a:pt x="383" y="79"/>
                    <a:pt x="375" y="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20" y="87"/>
                    <a:pt x="283" y="70"/>
                    <a:pt x="242" y="65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13"/>
                    <a:pt x="229" y="0"/>
                    <a:pt x="214" y="0"/>
                  </a:cubicBezTo>
                  <a:cubicBezTo>
                    <a:pt x="199" y="0"/>
                    <a:pt x="186" y="13"/>
                    <a:pt x="186" y="28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81" y="78"/>
                    <a:pt x="0" y="168"/>
                    <a:pt x="0" y="276"/>
                  </a:cubicBezTo>
                  <a:cubicBezTo>
                    <a:pt x="0" y="394"/>
                    <a:pt x="96" y="490"/>
                    <a:pt x="214" y="490"/>
                  </a:cubicBezTo>
                  <a:cubicBezTo>
                    <a:pt x="332" y="490"/>
                    <a:pt x="428" y="394"/>
                    <a:pt x="428" y="276"/>
                  </a:cubicBezTo>
                  <a:cubicBezTo>
                    <a:pt x="428" y="224"/>
                    <a:pt x="409" y="177"/>
                    <a:pt x="378" y="140"/>
                  </a:cubicBezTo>
                  <a:close/>
                  <a:moveTo>
                    <a:pt x="214" y="434"/>
                  </a:moveTo>
                  <a:cubicBezTo>
                    <a:pt x="127" y="434"/>
                    <a:pt x="56" y="363"/>
                    <a:pt x="56" y="276"/>
                  </a:cubicBezTo>
                  <a:cubicBezTo>
                    <a:pt x="56" y="190"/>
                    <a:pt x="127" y="119"/>
                    <a:pt x="214" y="119"/>
                  </a:cubicBezTo>
                  <a:cubicBezTo>
                    <a:pt x="301" y="119"/>
                    <a:pt x="372" y="190"/>
                    <a:pt x="372" y="276"/>
                  </a:cubicBezTo>
                  <a:cubicBezTo>
                    <a:pt x="372" y="363"/>
                    <a:pt x="301" y="434"/>
                    <a:pt x="214" y="4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50790" tIns="75396" rIns="150790" bIns="753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5079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68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5728B4FD-BDEE-4ADC-9963-0D48BE4A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713" y="6227324"/>
              <a:ext cx="129799" cy="114821"/>
            </a:xfrm>
            <a:custGeom>
              <a:avLst/>
              <a:gdLst>
                <a:gd name="T0" fmla="*/ 0 w 122"/>
                <a:gd name="T1" fmla="*/ 0 h 121"/>
                <a:gd name="T2" fmla="*/ 0 w 122"/>
                <a:gd name="T3" fmla="*/ 121 h 121"/>
                <a:gd name="T4" fmla="*/ 122 w 122"/>
                <a:gd name="T5" fmla="*/ 121 h 121"/>
                <a:gd name="T6" fmla="*/ 0 w 12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1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2" y="54"/>
                    <a:pt x="6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50790" tIns="75396" rIns="150790" bIns="753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5079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68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7" name="Freeform 153">
            <a:extLst>
              <a:ext uri="{FF2B5EF4-FFF2-40B4-BE49-F238E27FC236}">
                <a16:creationId xmlns:a16="http://schemas.microsoft.com/office/drawing/2014/main" id="{E5282CA1-DE45-4A8F-A914-8A606F68EF34}"/>
              </a:ext>
            </a:extLst>
          </p:cNvPr>
          <p:cNvSpPr>
            <a:spLocks/>
          </p:cNvSpPr>
          <p:nvPr/>
        </p:nvSpPr>
        <p:spPr bwMode="auto">
          <a:xfrm>
            <a:off x="8764041" y="5989184"/>
            <a:ext cx="180000" cy="360000"/>
          </a:xfrm>
          <a:custGeom>
            <a:avLst/>
            <a:gdLst>
              <a:gd name="T0" fmla="*/ 90 w 138"/>
              <a:gd name="T1" fmla="*/ 241 h 241"/>
              <a:gd name="T2" fmla="*/ 90 w 138"/>
              <a:gd name="T3" fmla="*/ 211 h 241"/>
              <a:gd name="T4" fmla="*/ 138 w 138"/>
              <a:gd name="T5" fmla="*/ 155 h 241"/>
              <a:gd name="T6" fmla="*/ 58 w 138"/>
              <a:gd name="T7" fmla="*/ 82 h 241"/>
              <a:gd name="T8" fmla="*/ 78 w 138"/>
              <a:gd name="T9" fmla="*/ 67 h 241"/>
              <a:gd name="T10" fmla="*/ 111 w 138"/>
              <a:gd name="T11" fmla="*/ 80 h 241"/>
              <a:gd name="T12" fmla="*/ 137 w 138"/>
              <a:gd name="T13" fmla="*/ 53 h 241"/>
              <a:gd name="T14" fmla="*/ 90 w 138"/>
              <a:gd name="T15" fmla="*/ 29 h 241"/>
              <a:gd name="T16" fmla="*/ 90 w 138"/>
              <a:gd name="T17" fmla="*/ 0 h 241"/>
              <a:gd name="T18" fmla="*/ 55 w 138"/>
              <a:gd name="T19" fmla="*/ 0 h 241"/>
              <a:gd name="T20" fmla="*/ 55 w 138"/>
              <a:gd name="T21" fmla="*/ 30 h 241"/>
              <a:gd name="T22" fmla="*/ 8 w 138"/>
              <a:gd name="T23" fmla="*/ 84 h 241"/>
              <a:gd name="T24" fmla="*/ 88 w 138"/>
              <a:gd name="T25" fmla="*/ 159 h 241"/>
              <a:gd name="T26" fmla="*/ 66 w 138"/>
              <a:gd name="T27" fmla="*/ 175 h 241"/>
              <a:gd name="T28" fmla="*/ 23 w 138"/>
              <a:gd name="T29" fmla="*/ 159 h 241"/>
              <a:gd name="T30" fmla="*/ 0 w 138"/>
              <a:gd name="T31" fmla="*/ 192 h 241"/>
              <a:gd name="T32" fmla="*/ 55 w 138"/>
              <a:gd name="T33" fmla="*/ 213 h 241"/>
              <a:gd name="T34" fmla="*/ 55 w 138"/>
              <a:gd name="T35" fmla="*/ 241 h 241"/>
              <a:gd name="T36" fmla="*/ 90 w 138"/>
              <a:gd name="T37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" h="241">
                <a:moveTo>
                  <a:pt x="90" y="241"/>
                </a:moveTo>
                <a:cubicBezTo>
                  <a:pt x="90" y="211"/>
                  <a:pt x="90" y="211"/>
                  <a:pt x="90" y="211"/>
                </a:cubicBezTo>
                <a:cubicBezTo>
                  <a:pt x="123" y="204"/>
                  <a:pt x="138" y="183"/>
                  <a:pt x="138" y="155"/>
                </a:cubicBezTo>
                <a:cubicBezTo>
                  <a:pt x="138" y="104"/>
                  <a:pt x="58" y="103"/>
                  <a:pt x="58" y="82"/>
                </a:cubicBezTo>
                <a:cubicBezTo>
                  <a:pt x="58" y="70"/>
                  <a:pt x="65" y="67"/>
                  <a:pt x="78" y="67"/>
                </a:cubicBezTo>
                <a:cubicBezTo>
                  <a:pt x="90" y="67"/>
                  <a:pt x="99" y="71"/>
                  <a:pt x="111" y="80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25" y="41"/>
                  <a:pt x="110" y="32"/>
                  <a:pt x="90" y="29"/>
                </a:cubicBezTo>
                <a:cubicBezTo>
                  <a:pt x="90" y="0"/>
                  <a:pt x="90" y="0"/>
                  <a:pt x="9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0"/>
                  <a:pt x="55" y="30"/>
                  <a:pt x="55" y="30"/>
                </a:cubicBezTo>
                <a:cubicBezTo>
                  <a:pt x="25" y="36"/>
                  <a:pt x="8" y="55"/>
                  <a:pt x="8" y="84"/>
                </a:cubicBezTo>
                <a:cubicBezTo>
                  <a:pt x="8" y="133"/>
                  <a:pt x="88" y="136"/>
                  <a:pt x="88" y="159"/>
                </a:cubicBezTo>
                <a:cubicBezTo>
                  <a:pt x="88" y="170"/>
                  <a:pt x="81" y="175"/>
                  <a:pt x="66" y="175"/>
                </a:cubicBezTo>
                <a:cubicBezTo>
                  <a:pt x="53" y="175"/>
                  <a:pt x="40" y="170"/>
                  <a:pt x="23" y="159"/>
                </a:cubicBezTo>
                <a:cubicBezTo>
                  <a:pt x="0" y="192"/>
                  <a:pt x="0" y="192"/>
                  <a:pt x="0" y="192"/>
                </a:cubicBezTo>
                <a:cubicBezTo>
                  <a:pt x="16" y="204"/>
                  <a:pt x="38" y="211"/>
                  <a:pt x="55" y="213"/>
                </a:cubicBezTo>
                <a:cubicBezTo>
                  <a:pt x="55" y="241"/>
                  <a:pt x="55" y="241"/>
                  <a:pt x="55" y="241"/>
                </a:cubicBezTo>
                <a:lnTo>
                  <a:pt x="90" y="2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50790" tIns="75396" rIns="150790" bIns="753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6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BE2E47-63C4-43DD-845B-E454D4BE31D9}"/>
              </a:ext>
            </a:extLst>
          </p:cNvPr>
          <p:cNvSpPr txBox="1"/>
          <p:nvPr/>
        </p:nvSpPr>
        <p:spPr>
          <a:xfrm>
            <a:off x="1305821" y="6122334"/>
            <a:ext cx="3282146" cy="38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Improved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Customer Experience</a:t>
            </a: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AF4AEA-C5A0-4D48-8A2C-7D234AFDD8B4}"/>
              </a:ext>
            </a:extLst>
          </p:cNvPr>
          <p:cNvSpPr txBox="1"/>
          <p:nvPr/>
        </p:nvSpPr>
        <p:spPr>
          <a:xfrm>
            <a:off x="3393858" y="6212740"/>
            <a:ext cx="3282146" cy="38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Reduced Fulfillment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 (TAT)</a:t>
            </a: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C84C57-BFF8-4BA3-8983-853F1BF97BC7}"/>
              </a:ext>
            </a:extLst>
          </p:cNvPr>
          <p:cNvGrpSpPr/>
          <p:nvPr/>
        </p:nvGrpSpPr>
        <p:grpSpPr>
          <a:xfrm>
            <a:off x="6704328" y="5889915"/>
            <a:ext cx="360000" cy="360000"/>
            <a:chOff x="6215063" y="4797426"/>
            <a:chExt cx="517525" cy="433386"/>
          </a:xfrm>
          <a:solidFill>
            <a:schemeClr val="accent2">
              <a:lumMod val="75000"/>
            </a:schemeClr>
          </a:solidFill>
        </p:grpSpPr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F5FD3C60-B2EE-4B96-B889-137F45420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8100" y="4879975"/>
              <a:ext cx="171450" cy="242887"/>
            </a:xfrm>
            <a:custGeom>
              <a:avLst/>
              <a:gdLst>
                <a:gd name="T0" fmla="*/ 53 w 108"/>
                <a:gd name="T1" fmla="*/ 73 h 153"/>
                <a:gd name="T2" fmla="*/ 67 w 108"/>
                <a:gd name="T3" fmla="*/ 70 h 153"/>
                <a:gd name="T4" fmla="*/ 80 w 108"/>
                <a:gd name="T5" fmla="*/ 63 h 153"/>
                <a:gd name="T6" fmla="*/ 87 w 108"/>
                <a:gd name="T7" fmla="*/ 52 h 153"/>
                <a:gd name="T8" fmla="*/ 90 w 108"/>
                <a:gd name="T9" fmla="*/ 36 h 153"/>
                <a:gd name="T10" fmla="*/ 90 w 108"/>
                <a:gd name="T11" fmla="*/ 29 h 153"/>
                <a:gd name="T12" fmla="*/ 84 w 108"/>
                <a:gd name="T13" fmla="*/ 17 h 153"/>
                <a:gd name="T14" fmla="*/ 74 w 108"/>
                <a:gd name="T15" fmla="*/ 7 h 153"/>
                <a:gd name="T16" fmla="*/ 60 w 108"/>
                <a:gd name="T17" fmla="*/ 1 h 153"/>
                <a:gd name="T18" fmla="*/ 53 w 108"/>
                <a:gd name="T19" fmla="*/ 0 h 153"/>
                <a:gd name="T20" fmla="*/ 39 w 108"/>
                <a:gd name="T21" fmla="*/ 3 h 153"/>
                <a:gd name="T22" fmla="*/ 28 w 108"/>
                <a:gd name="T23" fmla="*/ 11 h 153"/>
                <a:gd name="T24" fmla="*/ 20 w 108"/>
                <a:gd name="T25" fmla="*/ 22 h 153"/>
                <a:gd name="T26" fmla="*/ 17 w 108"/>
                <a:gd name="T27" fmla="*/ 36 h 153"/>
                <a:gd name="T28" fmla="*/ 18 w 108"/>
                <a:gd name="T29" fmla="*/ 45 h 153"/>
                <a:gd name="T30" fmla="*/ 24 w 108"/>
                <a:gd name="T31" fmla="*/ 57 h 153"/>
                <a:gd name="T32" fmla="*/ 34 w 108"/>
                <a:gd name="T33" fmla="*/ 67 h 153"/>
                <a:gd name="T34" fmla="*/ 46 w 108"/>
                <a:gd name="T35" fmla="*/ 73 h 153"/>
                <a:gd name="T36" fmla="*/ 53 w 108"/>
                <a:gd name="T37" fmla="*/ 73 h 153"/>
                <a:gd name="T38" fmla="*/ 108 w 108"/>
                <a:gd name="T39" fmla="*/ 142 h 153"/>
                <a:gd name="T40" fmla="*/ 100 w 108"/>
                <a:gd name="T41" fmla="*/ 115 h 153"/>
                <a:gd name="T42" fmla="*/ 90 w 108"/>
                <a:gd name="T43" fmla="*/ 92 h 153"/>
                <a:gd name="T44" fmla="*/ 87 w 108"/>
                <a:gd name="T45" fmla="*/ 87 h 153"/>
                <a:gd name="T46" fmla="*/ 77 w 108"/>
                <a:gd name="T47" fmla="*/ 81 h 153"/>
                <a:gd name="T48" fmla="*/ 63 w 108"/>
                <a:gd name="T49" fmla="*/ 78 h 153"/>
                <a:gd name="T50" fmla="*/ 42 w 108"/>
                <a:gd name="T51" fmla="*/ 78 h 153"/>
                <a:gd name="T52" fmla="*/ 39 w 108"/>
                <a:gd name="T53" fmla="*/ 78 h 153"/>
                <a:gd name="T54" fmla="*/ 24 w 108"/>
                <a:gd name="T55" fmla="*/ 84 h 153"/>
                <a:gd name="T56" fmla="*/ 17 w 108"/>
                <a:gd name="T57" fmla="*/ 91 h 153"/>
                <a:gd name="T58" fmla="*/ 13 w 108"/>
                <a:gd name="T59" fmla="*/ 99 h 153"/>
                <a:gd name="T60" fmla="*/ 0 w 108"/>
                <a:gd name="T61" fmla="*/ 140 h 153"/>
                <a:gd name="T62" fmla="*/ 0 w 108"/>
                <a:gd name="T63" fmla="*/ 144 h 153"/>
                <a:gd name="T64" fmla="*/ 0 w 108"/>
                <a:gd name="T65" fmla="*/ 147 h 153"/>
                <a:gd name="T66" fmla="*/ 3 w 108"/>
                <a:gd name="T67" fmla="*/ 153 h 153"/>
                <a:gd name="T68" fmla="*/ 101 w 108"/>
                <a:gd name="T69" fmla="*/ 153 h 153"/>
                <a:gd name="T70" fmla="*/ 104 w 108"/>
                <a:gd name="T71" fmla="*/ 153 h 153"/>
                <a:gd name="T72" fmla="*/ 108 w 108"/>
                <a:gd name="T73" fmla="*/ 147 h 153"/>
                <a:gd name="T74" fmla="*/ 108 w 108"/>
                <a:gd name="T75" fmla="*/ 1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53">
                  <a:moveTo>
                    <a:pt x="53" y="73"/>
                  </a:moveTo>
                  <a:lnTo>
                    <a:pt x="53" y="73"/>
                  </a:lnTo>
                  <a:lnTo>
                    <a:pt x="60" y="73"/>
                  </a:lnTo>
                  <a:lnTo>
                    <a:pt x="67" y="70"/>
                  </a:lnTo>
                  <a:lnTo>
                    <a:pt x="74" y="67"/>
                  </a:lnTo>
                  <a:lnTo>
                    <a:pt x="80" y="63"/>
                  </a:lnTo>
                  <a:lnTo>
                    <a:pt x="84" y="57"/>
                  </a:lnTo>
                  <a:lnTo>
                    <a:pt x="87" y="52"/>
                  </a:lnTo>
                  <a:lnTo>
                    <a:pt x="90" y="45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29"/>
                  </a:lnTo>
                  <a:lnTo>
                    <a:pt x="87" y="22"/>
                  </a:lnTo>
                  <a:lnTo>
                    <a:pt x="84" y="17"/>
                  </a:lnTo>
                  <a:lnTo>
                    <a:pt x="80" y="11"/>
                  </a:lnTo>
                  <a:lnTo>
                    <a:pt x="74" y="7"/>
                  </a:lnTo>
                  <a:lnTo>
                    <a:pt x="67" y="3"/>
                  </a:lnTo>
                  <a:lnTo>
                    <a:pt x="60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1"/>
                  </a:lnTo>
                  <a:lnTo>
                    <a:pt x="39" y="3"/>
                  </a:lnTo>
                  <a:lnTo>
                    <a:pt x="34" y="7"/>
                  </a:lnTo>
                  <a:lnTo>
                    <a:pt x="28" y="11"/>
                  </a:lnTo>
                  <a:lnTo>
                    <a:pt x="24" y="17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8" y="45"/>
                  </a:lnTo>
                  <a:lnTo>
                    <a:pt x="20" y="52"/>
                  </a:lnTo>
                  <a:lnTo>
                    <a:pt x="24" y="57"/>
                  </a:lnTo>
                  <a:lnTo>
                    <a:pt x="28" y="63"/>
                  </a:lnTo>
                  <a:lnTo>
                    <a:pt x="34" y="67"/>
                  </a:lnTo>
                  <a:lnTo>
                    <a:pt x="39" y="70"/>
                  </a:lnTo>
                  <a:lnTo>
                    <a:pt x="46" y="73"/>
                  </a:lnTo>
                  <a:lnTo>
                    <a:pt x="53" y="73"/>
                  </a:lnTo>
                  <a:lnTo>
                    <a:pt x="53" y="73"/>
                  </a:lnTo>
                  <a:close/>
                  <a:moveTo>
                    <a:pt x="108" y="144"/>
                  </a:moveTo>
                  <a:lnTo>
                    <a:pt x="108" y="142"/>
                  </a:lnTo>
                  <a:lnTo>
                    <a:pt x="108" y="142"/>
                  </a:lnTo>
                  <a:lnTo>
                    <a:pt x="100" y="115"/>
                  </a:lnTo>
                  <a:lnTo>
                    <a:pt x="95" y="101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87" y="87"/>
                  </a:lnTo>
                  <a:lnTo>
                    <a:pt x="83" y="84"/>
                  </a:lnTo>
                  <a:lnTo>
                    <a:pt x="77" y="81"/>
                  </a:lnTo>
                  <a:lnTo>
                    <a:pt x="72" y="80"/>
                  </a:lnTo>
                  <a:lnTo>
                    <a:pt x="63" y="78"/>
                  </a:lnTo>
                  <a:lnTo>
                    <a:pt x="60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39" y="78"/>
                  </a:lnTo>
                  <a:lnTo>
                    <a:pt x="32" y="80"/>
                  </a:lnTo>
                  <a:lnTo>
                    <a:pt x="24" y="84"/>
                  </a:lnTo>
                  <a:lnTo>
                    <a:pt x="20" y="87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7"/>
                  </a:lnTo>
                  <a:lnTo>
                    <a:pt x="0" y="150"/>
                  </a:lnTo>
                  <a:lnTo>
                    <a:pt x="3" y="153"/>
                  </a:lnTo>
                  <a:lnTo>
                    <a:pt x="7" y="153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4" y="153"/>
                  </a:lnTo>
                  <a:lnTo>
                    <a:pt x="107" y="150"/>
                  </a:lnTo>
                  <a:lnTo>
                    <a:pt x="108" y="147"/>
                  </a:lnTo>
                  <a:lnTo>
                    <a:pt x="108" y="144"/>
                  </a:lnTo>
                  <a:lnTo>
                    <a:pt x="108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A0FBEEB1-29E3-4807-8B17-A98E0216C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4933950"/>
              <a:ext cx="411163" cy="296862"/>
            </a:xfrm>
            <a:custGeom>
              <a:avLst/>
              <a:gdLst>
                <a:gd name="T0" fmla="*/ 227 w 259"/>
                <a:gd name="T1" fmla="*/ 126 h 187"/>
                <a:gd name="T2" fmla="*/ 199 w 259"/>
                <a:gd name="T3" fmla="*/ 143 h 187"/>
                <a:gd name="T4" fmla="*/ 165 w 259"/>
                <a:gd name="T5" fmla="*/ 148 h 187"/>
                <a:gd name="T6" fmla="*/ 148 w 259"/>
                <a:gd name="T7" fmla="*/ 147 h 187"/>
                <a:gd name="T8" fmla="*/ 116 w 259"/>
                <a:gd name="T9" fmla="*/ 136 h 187"/>
                <a:gd name="T10" fmla="*/ 92 w 259"/>
                <a:gd name="T11" fmla="*/ 115 h 187"/>
                <a:gd name="T12" fmla="*/ 74 w 259"/>
                <a:gd name="T13" fmla="*/ 86 h 187"/>
                <a:gd name="T14" fmla="*/ 95 w 259"/>
                <a:gd name="T15" fmla="*/ 71 h 187"/>
                <a:gd name="T16" fmla="*/ 95 w 259"/>
                <a:gd name="T17" fmla="*/ 71 h 187"/>
                <a:gd name="T18" fmla="*/ 99 w 259"/>
                <a:gd name="T19" fmla="*/ 70 h 187"/>
                <a:gd name="T20" fmla="*/ 101 w 259"/>
                <a:gd name="T21" fmla="*/ 65 h 187"/>
                <a:gd name="T22" fmla="*/ 54 w 259"/>
                <a:gd name="T23" fmla="*/ 1 h 187"/>
                <a:gd name="T24" fmla="*/ 53 w 259"/>
                <a:gd name="T25" fmla="*/ 0 h 187"/>
                <a:gd name="T26" fmla="*/ 50 w 259"/>
                <a:gd name="T27" fmla="*/ 0 h 187"/>
                <a:gd name="T28" fmla="*/ 46 w 259"/>
                <a:gd name="T29" fmla="*/ 1 h 187"/>
                <a:gd name="T30" fmla="*/ 1 w 259"/>
                <a:gd name="T31" fmla="*/ 63 h 187"/>
                <a:gd name="T32" fmla="*/ 0 w 259"/>
                <a:gd name="T33" fmla="*/ 68 h 187"/>
                <a:gd name="T34" fmla="*/ 2 w 259"/>
                <a:gd name="T35" fmla="*/ 70 h 187"/>
                <a:gd name="T36" fmla="*/ 30 w 259"/>
                <a:gd name="T37" fmla="*/ 71 h 187"/>
                <a:gd name="T38" fmla="*/ 32 w 259"/>
                <a:gd name="T39" fmla="*/ 84 h 187"/>
                <a:gd name="T40" fmla="*/ 40 w 259"/>
                <a:gd name="T41" fmla="*/ 106 h 187"/>
                <a:gd name="T42" fmla="*/ 51 w 259"/>
                <a:gd name="T43" fmla="*/ 127 h 187"/>
                <a:gd name="T44" fmla="*/ 67 w 259"/>
                <a:gd name="T45" fmla="*/ 145 h 187"/>
                <a:gd name="T46" fmla="*/ 85 w 259"/>
                <a:gd name="T47" fmla="*/ 161 h 187"/>
                <a:gd name="T48" fmla="*/ 105 w 259"/>
                <a:gd name="T49" fmla="*/ 173 h 187"/>
                <a:gd name="T50" fmla="*/ 129 w 259"/>
                <a:gd name="T51" fmla="*/ 182 h 187"/>
                <a:gd name="T52" fmla="*/ 152 w 259"/>
                <a:gd name="T53" fmla="*/ 186 h 187"/>
                <a:gd name="T54" fmla="*/ 165 w 259"/>
                <a:gd name="T55" fmla="*/ 187 h 187"/>
                <a:gd name="T56" fmla="*/ 189 w 259"/>
                <a:gd name="T57" fmla="*/ 185 h 187"/>
                <a:gd name="T58" fmla="*/ 211 w 259"/>
                <a:gd name="T59" fmla="*/ 179 h 187"/>
                <a:gd name="T60" fmla="*/ 232 w 259"/>
                <a:gd name="T61" fmla="*/ 169 h 187"/>
                <a:gd name="T62" fmla="*/ 252 w 259"/>
                <a:gd name="T63" fmla="*/ 155 h 187"/>
                <a:gd name="T64" fmla="*/ 258 w 259"/>
                <a:gd name="T65" fmla="*/ 150 h 187"/>
                <a:gd name="T66" fmla="*/ 259 w 259"/>
                <a:gd name="T67" fmla="*/ 136 h 187"/>
                <a:gd name="T68" fmla="*/ 255 w 259"/>
                <a:gd name="T69" fmla="*/ 129 h 187"/>
                <a:gd name="T70" fmla="*/ 242 w 259"/>
                <a:gd name="T71" fmla="*/ 122 h 187"/>
                <a:gd name="T72" fmla="*/ 227 w 259"/>
                <a:gd name="T73" fmla="*/ 1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9" h="187">
                  <a:moveTo>
                    <a:pt x="227" y="126"/>
                  </a:moveTo>
                  <a:lnTo>
                    <a:pt x="227" y="126"/>
                  </a:lnTo>
                  <a:lnTo>
                    <a:pt x="214" y="136"/>
                  </a:lnTo>
                  <a:lnTo>
                    <a:pt x="199" y="143"/>
                  </a:lnTo>
                  <a:lnTo>
                    <a:pt x="182" y="147"/>
                  </a:lnTo>
                  <a:lnTo>
                    <a:pt x="165" y="148"/>
                  </a:lnTo>
                  <a:lnTo>
                    <a:pt x="165" y="148"/>
                  </a:lnTo>
                  <a:lnTo>
                    <a:pt x="148" y="147"/>
                  </a:lnTo>
                  <a:lnTo>
                    <a:pt x="131" y="143"/>
                  </a:lnTo>
                  <a:lnTo>
                    <a:pt x="116" y="136"/>
                  </a:lnTo>
                  <a:lnTo>
                    <a:pt x="103" y="126"/>
                  </a:lnTo>
                  <a:lnTo>
                    <a:pt x="92" y="115"/>
                  </a:lnTo>
                  <a:lnTo>
                    <a:pt x="82" y="102"/>
                  </a:lnTo>
                  <a:lnTo>
                    <a:pt x="74" y="86"/>
                  </a:lnTo>
                  <a:lnTo>
                    <a:pt x="70" y="71"/>
                  </a:lnTo>
                  <a:lnTo>
                    <a:pt x="95" y="71"/>
                  </a:lnTo>
                  <a:lnTo>
                    <a:pt x="95" y="71"/>
                  </a:lnTo>
                  <a:lnTo>
                    <a:pt x="95" y="71"/>
                  </a:lnTo>
                  <a:lnTo>
                    <a:pt x="95" y="71"/>
                  </a:lnTo>
                  <a:lnTo>
                    <a:pt x="99" y="7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9" y="63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6" y="1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5" y="71"/>
                  </a:lnTo>
                  <a:lnTo>
                    <a:pt x="30" y="71"/>
                  </a:lnTo>
                  <a:lnTo>
                    <a:pt x="30" y="71"/>
                  </a:lnTo>
                  <a:lnTo>
                    <a:pt x="32" y="84"/>
                  </a:lnTo>
                  <a:lnTo>
                    <a:pt x="36" y="95"/>
                  </a:lnTo>
                  <a:lnTo>
                    <a:pt x="40" y="106"/>
                  </a:lnTo>
                  <a:lnTo>
                    <a:pt x="46" y="117"/>
                  </a:lnTo>
                  <a:lnTo>
                    <a:pt x="51" y="127"/>
                  </a:lnTo>
                  <a:lnTo>
                    <a:pt x="58" y="137"/>
                  </a:lnTo>
                  <a:lnTo>
                    <a:pt x="67" y="145"/>
                  </a:lnTo>
                  <a:lnTo>
                    <a:pt x="75" y="154"/>
                  </a:lnTo>
                  <a:lnTo>
                    <a:pt x="85" y="161"/>
                  </a:lnTo>
                  <a:lnTo>
                    <a:pt x="95" y="168"/>
                  </a:lnTo>
                  <a:lnTo>
                    <a:pt x="105" y="173"/>
                  </a:lnTo>
                  <a:lnTo>
                    <a:pt x="116" y="179"/>
                  </a:lnTo>
                  <a:lnTo>
                    <a:pt x="129" y="182"/>
                  </a:lnTo>
                  <a:lnTo>
                    <a:pt x="140" y="185"/>
                  </a:lnTo>
                  <a:lnTo>
                    <a:pt x="152" y="186"/>
                  </a:lnTo>
                  <a:lnTo>
                    <a:pt x="165" y="187"/>
                  </a:lnTo>
                  <a:lnTo>
                    <a:pt x="165" y="187"/>
                  </a:lnTo>
                  <a:lnTo>
                    <a:pt x="176" y="187"/>
                  </a:lnTo>
                  <a:lnTo>
                    <a:pt x="189" y="185"/>
                  </a:lnTo>
                  <a:lnTo>
                    <a:pt x="200" y="183"/>
                  </a:lnTo>
                  <a:lnTo>
                    <a:pt x="211" y="179"/>
                  </a:lnTo>
                  <a:lnTo>
                    <a:pt x="223" y="175"/>
                  </a:lnTo>
                  <a:lnTo>
                    <a:pt x="232" y="169"/>
                  </a:lnTo>
                  <a:lnTo>
                    <a:pt x="244" y="162"/>
                  </a:lnTo>
                  <a:lnTo>
                    <a:pt x="252" y="155"/>
                  </a:lnTo>
                  <a:lnTo>
                    <a:pt x="252" y="155"/>
                  </a:lnTo>
                  <a:lnTo>
                    <a:pt x="258" y="150"/>
                  </a:lnTo>
                  <a:lnTo>
                    <a:pt x="259" y="143"/>
                  </a:lnTo>
                  <a:lnTo>
                    <a:pt x="259" y="136"/>
                  </a:lnTo>
                  <a:lnTo>
                    <a:pt x="255" y="129"/>
                  </a:lnTo>
                  <a:lnTo>
                    <a:pt x="255" y="129"/>
                  </a:lnTo>
                  <a:lnTo>
                    <a:pt x="249" y="123"/>
                  </a:lnTo>
                  <a:lnTo>
                    <a:pt x="242" y="122"/>
                  </a:lnTo>
                  <a:lnTo>
                    <a:pt x="234" y="122"/>
                  </a:lnTo>
                  <a:lnTo>
                    <a:pt x="227" y="126"/>
                  </a:lnTo>
                  <a:lnTo>
                    <a:pt x="227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id="{F9E97246-4815-4F9C-9FE9-497AC5BE6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4797426"/>
              <a:ext cx="411163" cy="304800"/>
            </a:xfrm>
            <a:custGeom>
              <a:avLst/>
              <a:gdLst>
                <a:gd name="T0" fmla="*/ 258 w 259"/>
                <a:gd name="T1" fmla="*/ 123 h 192"/>
                <a:gd name="T2" fmla="*/ 254 w 259"/>
                <a:gd name="T3" fmla="*/ 121 h 192"/>
                <a:gd name="T4" fmla="*/ 234 w 259"/>
                <a:gd name="T5" fmla="*/ 121 h 192"/>
                <a:gd name="T6" fmla="*/ 229 w 259"/>
                <a:gd name="T7" fmla="*/ 97 h 192"/>
                <a:gd name="T8" fmla="*/ 219 w 259"/>
                <a:gd name="T9" fmla="*/ 74 h 192"/>
                <a:gd name="T10" fmla="*/ 206 w 259"/>
                <a:gd name="T11" fmla="*/ 53 h 192"/>
                <a:gd name="T12" fmla="*/ 189 w 259"/>
                <a:gd name="T13" fmla="*/ 35 h 192"/>
                <a:gd name="T14" fmla="*/ 170 w 259"/>
                <a:gd name="T15" fmla="*/ 21 h 192"/>
                <a:gd name="T16" fmla="*/ 147 w 259"/>
                <a:gd name="T17" fmla="*/ 10 h 192"/>
                <a:gd name="T18" fmla="*/ 123 w 259"/>
                <a:gd name="T19" fmla="*/ 3 h 192"/>
                <a:gd name="T20" fmla="*/ 98 w 259"/>
                <a:gd name="T21" fmla="*/ 0 h 192"/>
                <a:gd name="T22" fmla="*/ 85 w 259"/>
                <a:gd name="T23" fmla="*/ 1 h 192"/>
                <a:gd name="T24" fmla="*/ 60 w 259"/>
                <a:gd name="T25" fmla="*/ 6 h 192"/>
                <a:gd name="T26" fmla="*/ 38 w 259"/>
                <a:gd name="T27" fmla="*/ 14 h 192"/>
                <a:gd name="T28" fmla="*/ 17 w 259"/>
                <a:gd name="T29" fmla="*/ 28 h 192"/>
                <a:gd name="T30" fmla="*/ 7 w 259"/>
                <a:gd name="T31" fmla="*/ 35 h 192"/>
                <a:gd name="T32" fmla="*/ 0 w 259"/>
                <a:gd name="T33" fmla="*/ 49 h 192"/>
                <a:gd name="T34" fmla="*/ 5 w 259"/>
                <a:gd name="T35" fmla="*/ 63 h 192"/>
                <a:gd name="T36" fmla="*/ 11 w 259"/>
                <a:gd name="T37" fmla="*/ 67 h 192"/>
                <a:gd name="T38" fmla="*/ 27 w 259"/>
                <a:gd name="T39" fmla="*/ 69 h 192"/>
                <a:gd name="T40" fmla="*/ 32 w 259"/>
                <a:gd name="T41" fmla="*/ 64 h 192"/>
                <a:gd name="T42" fmla="*/ 63 w 259"/>
                <a:gd name="T43" fmla="*/ 46 h 192"/>
                <a:gd name="T44" fmla="*/ 98 w 259"/>
                <a:gd name="T45" fmla="*/ 39 h 192"/>
                <a:gd name="T46" fmla="*/ 116 w 259"/>
                <a:gd name="T47" fmla="*/ 41 h 192"/>
                <a:gd name="T48" fmla="*/ 147 w 259"/>
                <a:gd name="T49" fmla="*/ 53 h 192"/>
                <a:gd name="T50" fmla="*/ 174 w 259"/>
                <a:gd name="T51" fmla="*/ 74 h 192"/>
                <a:gd name="T52" fmla="*/ 189 w 259"/>
                <a:gd name="T53" fmla="*/ 104 h 192"/>
                <a:gd name="T54" fmla="*/ 163 w 259"/>
                <a:gd name="T55" fmla="*/ 121 h 192"/>
                <a:gd name="T56" fmla="*/ 163 w 259"/>
                <a:gd name="T57" fmla="*/ 121 h 192"/>
                <a:gd name="T58" fmla="*/ 160 w 259"/>
                <a:gd name="T59" fmla="*/ 122 h 192"/>
                <a:gd name="T60" fmla="*/ 158 w 259"/>
                <a:gd name="T61" fmla="*/ 126 h 192"/>
                <a:gd name="T62" fmla="*/ 205 w 259"/>
                <a:gd name="T63" fmla="*/ 191 h 192"/>
                <a:gd name="T64" fmla="*/ 206 w 259"/>
                <a:gd name="T65" fmla="*/ 192 h 192"/>
                <a:gd name="T66" fmla="*/ 209 w 259"/>
                <a:gd name="T67" fmla="*/ 192 h 192"/>
                <a:gd name="T68" fmla="*/ 213 w 259"/>
                <a:gd name="T69" fmla="*/ 191 h 192"/>
                <a:gd name="T70" fmla="*/ 258 w 259"/>
                <a:gd name="T71" fmla="*/ 129 h 192"/>
                <a:gd name="T72" fmla="*/ 258 w 259"/>
                <a:gd name="T73" fmla="*/ 12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9" h="192">
                  <a:moveTo>
                    <a:pt x="258" y="123"/>
                  </a:moveTo>
                  <a:lnTo>
                    <a:pt x="258" y="123"/>
                  </a:lnTo>
                  <a:lnTo>
                    <a:pt x="257" y="122"/>
                  </a:lnTo>
                  <a:lnTo>
                    <a:pt x="254" y="121"/>
                  </a:lnTo>
                  <a:lnTo>
                    <a:pt x="234" y="121"/>
                  </a:lnTo>
                  <a:lnTo>
                    <a:pt x="234" y="121"/>
                  </a:lnTo>
                  <a:lnTo>
                    <a:pt x="231" y="108"/>
                  </a:lnTo>
                  <a:lnTo>
                    <a:pt x="229" y="97"/>
                  </a:lnTo>
                  <a:lnTo>
                    <a:pt x="224" y="84"/>
                  </a:lnTo>
                  <a:lnTo>
                    <a:pt x="219" y="74"/>
                  </a:lnTo>
                  <a:lnTo>
                    <a:pt x="213" y="63"/>
                  </a:lnTo>
                  <a:lnTo>
                    <a:pt x="206" y="53"/>
                  </a:lnTo>
                  <a:lnTo>
                    <a:pt x="198" y="43"/>
                  </a:lnTo>
                  <a:lnTo>
                    <a:pt x="189" y="35"/>
                  </a:lnTo>
                  <a:lnTo>
                    <a:pt x="179" y="28"/>
                  </a:lnTo>
                  <a:lnTo>
                    <a:pt x="170" y="21"/>
                  </a:lnTo>
                  <a:lnTo>
                    <a:pt x="158" y="15"/>
                  </a:lnTo>
                  <a:lnTo>
                    <a:pt x="147" y="10"/>
                  </a:lnTo>
                  <a:lnTo>
                    <a:pt x="136" y="6"/>
                  </a:lnTo>
                  <a:lnTo>
                    <a:pt x="123" y="3"/>
                  </a:lnTo>
                  <a:lnTo>
                    <a:pt x="111" y="1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5" y="1"/>
                  </a:lnTo>
                  <a:lnTo>
                    <a:pt x="73" y="3"/>
                  </a:lnTo>
                  <a:lnTo>
                    <a:pt x="60" y="6"/>
                  </a:lnTo>
                  <a:lnTo>
                    <a:pt x="49" y="10"/>
                  </a:lnTo>
                  <a:lnTo>
                    <a:pt x="38" y="14"/>
                  </a:lnTo>
                  <a:lnTo>
                    <a:pt x="27" y="21"/>
                  </a:lnTo>
                  <a:lnTo>
                    <a:pt x="17" y="28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11" y="67"/>
                  </a:lnTo>
                  <a:lnTo>
                    <a:pt x="18" y="70"/>
                  </a:lnTo>
                  <a:lnTo>
                    <a:pt x="27" y="69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48" y="53"/>
                  </a:lnTo>
                  <a:lnTo>
                    <a:pt x="63" y="46"/>
                  </a:lnTo>
                  <a:lnTo>
                    <a:pt x="80" y="41"/>
                  </a:lnTo>
                  <a:lnTo>
                    <a:pt x="98" y="39"/>
                  </a:lnTo>
                  <a:lnTo>
                    <a:pt x="98" y="39"/>
                  </a:lnTo>
                  <a:lnTo>
                    <a:pt x="116" y="41"/>
                  </a:lnTo>
                  <a:lnTo>
                    <a:pt x="132" y="46"/>
                  </a:lnTo>
                  <a:lnTo>
                    <a:pt x="147" y="53"/>
                  </a:lnTo>
                  <a:lnTo>
                    <a:pt x="161" y="63"/>
                  </a:lnTo>
                  <a:lnTo>
                    <a:pt x="174" y="74"/>
                  </a:lnTo>
                  <a:lnTo>
                    <a:pt x="182" y="88"/>
                  </a:lnTo>
                  <a:lnTo>
                    <a:pt x="189" y="104"/>
                  </a:lnTo>
                  <a:lnTo>
                    <a:pt x="195" y="121"/>
                  </a:lnTo>
                  <a:lnTo>
                    <a:pt x="163" y="121"/>
                  </a:lnTo>
                  <a:lnTo>
                    <a:pt x="163" y="121"/>
                  </a:lnTo>
                  <a:lnTo>
                    <a:pt x="163" y="121"/>
                  </a:lnTo>
                  <a:lnTo>
                    <a:pt x="163" y="121"/>
                  </a:lnTo>
                  <a:lnTo>
                    <a:pt x="160" y="122"/>
                  </a:lnTo>
                  <a:lnTo>
                    <a:pt x="158" y="126"/>
                  </a:lnTo>
                  <a:lnTo>
                    <a:pt x="158" y="126"/>
                  </a:lnTo>
                  <a:lnTo>
                    <a:pt x="160" y="129"/>
                  </a:lnTo>
                  <a:lnTo>
                    <a:pt x="205" y="191"/>
                  </a:lnTo>
                  <a:lnTo>
                    <a:pt x="205" y="191"/>
                  </a:lnTo>
                  <a:lnTo>
                    <a:pt x="206" y="192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10" y="192"/>
                  </a:lnTo>
                  <a:lnTo>
                    <a:pt x="213" y="191"/>
                  </a:lnTo>
                  <a:lnTo>
                    <a:pt x="258" y="129"/>
                  </a:lnTo>
                  <a:lnTo>
                    <a:pt x="258" y="129"/>
                  </a:lnTo>
                  <a:lnTo>
                    <a:pt x="259" y="126"/>
                  </a:lnTo>
                  <a:lnTo>
                    <a:pt x="258" y="123"/>
                  </a:lnTo>
                  <a:lnTo>
                    <a:pt x="25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212B6A66-8A55-4E58-B7A7-6A10D45ADC5C}"/>
              </a:ext>
            </a:extLst>
          </p:cNvPr>
          <p:cNvSpPr txBox="1"/>
          <p:nvPr/>
        </p:nvSpPr>
        <p:spPr>
          <a:xfrm>
            <a:off x="5288118" y="6244885"/>
            <a:ext cx="3282146" cy="38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Personalized User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Experience</a:t>
            </a: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69CCD7-B1D7-48E3-85DC-2EDEE54C815C}"/>
              </a:ext>
            </a:extLst>
          </p:cNvPr>
          <p:cNvSpPr txBox="1"/>
          <p:nvPr/>
        </p:nvSpPr>
        <p:spPr>
          <a:xfrm>
            <a:off x="7212968" y="6332154"/>
            <a:ext cx="3282146" cy="5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Lower Cost 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1A25881-0013-4D62-8A49-E67D70D5445E}"/>
              </a:ext>
            </a:extLst>
          </p:cNvPr>
          <p:cNvSpPr txBox="1"/>
          <p:nvPr/>
        </p:nvSpPr>
        <p:spPr>
          <a:xfrm>
            <a:off x="9938580" y="5645325"/>
            <a:ext cx="2196000" cy="821763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l" defTabSz="228600">
              <a:lnSpc>
                <a:spcPct val="9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900" b="1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GSD 2.0 End to End Automation</a:t>
            </a:r>
            <a:endParaRPr lang="en-IN" sz="900" b="1" kern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Trebuchet MS"/>
            </a:endParaRPr>
          </a:p>
          <a:p>
            <a:pPr marL="171450" indent="-171450" algn="l" defTabSz="228600">
              <a:lnSpc>
                <a:spcPct val="9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IN" sz="900" b="1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New Production Addition – Insurance</a:t>
            </a:r>
          </a:p>
          <a:p>
            <a:pPr marL="171450" indent="-171450" algn="l" defTabSz="228600">
              <a:lnSpc>
                <a:spcPct val="9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IN" sz="900" b="1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Contract Renewal Process -Telecom</a:t>
            </a:r>
          </a:p>
          <a:p>
            <a:pPr marL="171450" indent="-171450" algn="l" defTabSz="228600">
              <a:lnSpc>
                <a:spcPct val="9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IN" sz="900" b="1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Trebuchet MS"/>
              </a:rPr>
              <a:t>Mid-term Adjustments - Insurance</a:t>
            </a:r>
            <a:endParaRPr lang="en-US" sz="900" b="1" kern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8BF4C-C163-4E4D-82EA-C96009ECECD0}"/>
              </a:ext>
            </a:extLst>
          </p:cNvPr>
          <p:cNvSpPr txBox="1"/>
          <p:nvPr/>
        </p:nvSpPr>
        <p:spPr>
          <a:xfrm>
            <a:off x="10026085" y="5451088"/>
            <a:ext cx="2020989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900" b="1" kern="0" dirty="0">
                <a:solidFill>
                  <a:schemeClr val="accent2"/>
                </a:solidFill>
                <a:sym typeface="Trebuchet MS"/>
              </a:rPr>
              <a:t>Use Cases &amp; Active Discovery</a:t>
            </a:r>
            <a:endParaRPr lang="en-IN" sz="900" b="1" kern="0" dirty="0" err="1">
              <a:solidFill>
                <a:schemeClr val="accent2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4663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BC3D68-7604-412B-95E3-8C9C0E3C192C}"/>
              </a:ext>
            </a:extLst>
          </p:cNvPr>
          <p:cNvSpPr/>
          <p:nvPr/>
        </p:nvSpPr>
        <p:spPr>
          <a:xfrm>
            <a:off x="0" y="-154933"/>
            <a:ext cx="12191713" cy="6683964"/>
          </a:xfrm>
          <a:prstGeom prst="rect">
            <a:avLst/>
          </a:prstGeom>
          <a:solidFill>
            <a:srgbClr val="404040"/>
          </a:solidFill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448B4D-D16B-40B1-AE1E-AB52F445F063}"/>
              </a:ext>
            </a:extLst>
          </p:cNvPr>
          <p:cNvSpPr/>
          <p:nvPr/>
        </p:nvSpPr>
        <p:spPr>
          <a:xfrm>
            <a:off x="618657" y="2072497"/>
            <a:ext cx="10606653" cy="710690"/>
          </a:xfrm>
          <a:custGeom>
            <a:avLst/>
            <a:gdLst>
              <a:gd name="connsiteX0" fmla="*/ 0 w 9696893"/>
              <a:gd name="connsiteY0" fmla="*/ 848248 h 2081634"/>
              <a:gd name="connsiteX1" fmla="*/ 914400 w 9696893"/>
              <a:gd name="connsiteY1" fmla="*/ 1305448 h 2081634"/>
              <a:gd name="connsiteX2" fmla="*/ 1977656 w 9696893"/>
              <a:gd name="connsiteY2" fmla="*/ 125235 h 2081634"/>
              <a:gd name="connsiteX3" fmla="*/ 3721396 w 9696893"/>
              <a:gd name="connsiteY3" fmla="*/ 1007737 h 2081634"/>
              <a:gd name="connsiteX4" fmla="*/ 5422605 w 9696893"/>
              <a:gd name="connsiteY4" fmla="*/ 18909 h 2081634"/>
              <a:gd name="connsiteX5" fmla="*/ 6847368 w 9696893"/>
              <a:gd name="connsiteY5" fmla="*/ 2081625 h 2081634"/>
              <a:gd name="connsiteX6" fmla="*/ 9696893 w 9696893"/>
              <a:gd name="connsiteY6" fmla="*/ 40174 h 208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96893" h="2081634">
                <a:moveTo>
                  <a:pt x="0" y="848248"/>
                </a:moveTo>
                <a:cubicBezTo>
                  <a:pt x="292395" y="1137099"/>
                  <a:pt x="584791" y="1425950"/>
                  <a:pt x="914400" y="1305448"/>
                </a:cubicBezTo>
                <a:cubicBezTo>
                  <a:pt x="1244009" y="1184946"/>
                  <a:pt x="1509823" y="174853"/>
                  <a:pt x="1977656" y="125235"/>
                </a:cubicBezTo>
                <a:cubicBezTo>
                  <a:pt x="2445489" y="75617"/>
                  <a:pt x="3147238" y="1025458"/>
                  <a:pt x="3721396" y="1007737"/>
                </a:cubicBezTo>
                <a:cubicBezTo>
                  <a:pt x="4295554" y="990016"/>
                  <a:pt x="4901610" y="-160072"/>
                  <a:pt x="5422605" y="18909"/>
                </a:cubicBezTo>
                <a:cubicBezTo>
                  <a:pt x="5943600" y="197890"/>
                  <a:pt x="6134987" y="2078081"/>
                  <a:pt x="6847368" y="2081625"/>
                </a:cubicBezTo>
                <a:cubicBezTo>
                  <a:pt x="7559749" y="2085169"/>
                  <a:pt x="8628321" y="1062671"/>
                  <a:pt x="9696893" y="40174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257251-B660-4C4A-A796-8AA787700B6B}"/>
              </a:ext>
            </a:extLst>
          </p:cNvPr>
          <p:cNvSpPr/>
          <p:nvPr/>
        </p:nvSpPr>
        <p:spPr>
          <a:xfrm>
            <a:off x="589430" y="2257809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FF7490-0B43-423C-B533-07187BADACDC}"/>
              </a:ext>
            </a:extLst>
          </p:cNvPr>
          <p:cNvSpPr/>
          <p:nvPr/>
        </p:nvSpPr>
        <p:spPr>
          <a:xfrm>
            <a:off x="2823848" y="1917744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84305E-DD2D-4D75-BC76-787B9787556B}"/>
              </a:ext>
            </a:extLst>
          </p:cNvPr>
          <p:cNvSpPr/>
          <p:nvPr/>
        </p:nvSpPr>
        <p:spPr>
          <a:xfrm>
            <a:off x="6282156" y="1917744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873A-86FC-48C4-873F-0386059A3793}"/>
              </a:ext>
            </a:extLst>
          </p:cNvPr>
          <p:cNvSpPr/>
          <p:nvPr/>
        </p:nvSpPr>
        <p:spPr>
          <a:xfrm>
            <a:off x="10877277" y="1917743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080A-8CB5-4709-AEA8-586C8A6D5AF3}"/>
              </a:ext>
            </a:extLst>
          </p:cNvPr>
          <p:cNvSpPr txBox="1"/>
          <p:nvPr/>
        </p:nvSpPr>
        <p:spPr>
          <a:xfrm>
            <a:off x="197317" y="1538394"/>
            <a:ext cx="2240584" cy="54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Customer calling IVR or legacy self-service systems to initiate </a:t>
            </a:r>
            <a:r>
              <a:rPr lang="en-US" sz="1100" b="1" i="1" kern="0" dirty="0">
                <a:solidFill>
                  <a:srgbClr val="0070C0"/>
                </a:solidFill>
                <a:sym typeface="Trebuchet MS"/>
              </a:rPr>
              <a:t>Service Request</a:t>
            </a:r>
            <a:endParaRPr lang="en-IN" sz="1100" b="1" i="1" kern="0" dirty="0" err="1">
              <a:solidFill>
                <a:srgbClr val="0070C0"/>
              </a:solidFill>
              <a:sym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B4306-D8FF-4735-BACE-B27144801D35}"/>
              </a:ext>
            </a:extLst>
          </p:cNvPr>
          <p:cNvSpPr txBox="1"/>
          <p:nvPr/>
        </p:nvSpPr>
        <p:spPr>
          <a:xfrm>
            <a:off x="3239736" y="1225193"/>
            <a:ext cx="2240584" cy="7017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After long wait times / AHT in self-service solutions, the customer SR is taken for provisioning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2F3E8-932A-42C6-87A2-A66B4BD678B6}"/>
              </a:ext>
            </a:extLst>
          </p:cNvPr>
          <p:cNvSpPr txBox="1"/>
          <p:nvPr/>
        </p:nvSpPr>
        <p:spPr>
          <a:xfrm>
            <a:off x="6302036" y="1187528"/>
            <a:ext cx="2240584" cy="54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Enterprise customers takes the SR in batches and provisions the SR manually  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E875E-381C-4846-8B1B-3777DED94DB6}"/>
              </a:ext>
            </a:extLst>
          </p:cNvPr>
          <p:cNvSpPr txBox="1"/>
          <p:nvPr/>
        </p:nvSpPr>
        <p:spPr>
          <a:xfrm>
            <a:off x="9754099" y="1187528"/>
            <a:ext cx="2240584" cy="7017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Customer follows up multiple times to know the status of SR and finally the SR status is notified to customer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61D037-D0E6-4FD1-B3BA-F23CFF3254D0}"/>
              </a:ext>
            </a:extLst>
          </p:cNvPr>
          <p:cNvCxnSpPr>
            <a:cxnSpLocks/>
          </p:cNvCxnSpPr>
          <p:nvPr/>
        </p:nvCxnSpPr>
        <p:spPr>
          <a:xfrm>
            <a:off x="5800753" y="1286476"/>
            <a:ext cx="0" cy="2289686"/>
          </a:xfrm>
          <a:prstGeom prst="line">
            <a:avLst/>
          </a:prstGeom>
          <a:noFill/>
          <a:ln w="28575" cap="flat">
            <a:solidFill>
              <a:srgbClr val="FFFF00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ADE52-B5C5-4D65-82A9-096397B71CEB}"/>
              </a:ext>
            </a:extLst>
          </p:cNvPr>
          <p:cNvCxnSpPr/>
          <p:nvPr/>
        </p:nvCxnSpPr>
        <p:spPr>
          <a:xfrm>
            <a:off x="1111348" y="3128561"/>
            <a:ext cx="4368972" cy="0"/>
          </a:xfrm>
          <a:prstGeom prst="straightConnector1">
            <a:avLst/>
          </a:prstGeom>
          <a:noFill/>
          <a:ln w="12700" cap="flat">
            <a:solidFill>
              <a:schemeClr val="bg2">
                <a:lumMod val="90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836554-0A99-4D57-B00B-A44DC47CB442}"/>
              </a:ext>
            </a:extLst>
          </p:cNvPr>
          <p:cNvCxnSpPr>
            <a:cxnSpLocks/>
          </p:cNvCxnSpPr>
          <p:nvPr/>
        </p:nvCxnSpPr>
        <p:spPr>
          <a:xfrm>
            <a:off x="6095856" y="3144845"/>
            <a:ext cx="5313042" cy="0"/>
          </a:xfrm>
          <a:prstGeom prst="straightConnector1">
            <a:avLst/>
          </a:prstGeom>
          <a:noFill/>
          <a:ln w="12700" cap="flat">
            <a:solidFill>
              <a:schemeClr val="bg2">
                <a:lumMod val="90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E784BB-9EEE-41FA-A49F-449E1EFA440E}"/>
              </a:ext>
            </a:extLst>
          </p:cNvPr>
          <p:cNvSpPr txBox="1"/>
          <p:nvPr/>
        </p:nvSpPr>
        <p:spPr>
          <a:xfrm>
            <a:off x="1575582" y="2783187"/>
            <a:ext cx="3488783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bg1"/>
                </a:solidFill>
                <a:sym typeface="Trebuchet MS"/>
              </a:rPr>
              <a:t>Front Office / Self-Service Segment </a:t>
            </a:r>
            <a:endParaRPr lang="en-IN" sz="14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CACD8E-3BE2-4C1A-B21A-E46A9D379B38}"/>
              </a:ext>
            </a:extLst>
          </p:cNvPr>
          <p:cNvSpPr txBox="1"/>
          <p:nvPr/>
        </p:nvSpPr>
        <p:spPr>
          <a:xfrm>
            <a:off x="7055902" y="2858613"/>
            <a:ext cx="3488783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bg1"/>
                </a:solidFill>
                <a:sym typeface="Trebuchet MS"/>
              </a:rPr>
              <a:t>Middle Office / Back Office Segment</a:t>
            </a:r>
            <a:endParaRPr lang="en-IN" sz="14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EF4F0-F084-44DA-9E3B-2E1B7F6414D3}"/>
              </a:ext>
            </a:extLst>
          </p:cNvPr>
          <p:cNvSpPr txBox="1"/>
          <p:nvPr/>
        </p:nvSpPr>
        <p:spPr>
          <a:xfrm>
            <a:off x="1215409" y="2221586"/>
            <a:ext cx="671257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1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5D68CC-3D06-4949-AE81-1F184D3B71D9}"/>
              </a:ext>
            </a:extLst>
          </p:cNvPr>
          <p:cNvSpPr txBox="1"/>
          <p:nvPr/>
        </p:nvSpPr>
        <p:spPr>
          <a:xfrm>
            <a:off x="4244290" y="1923470"/>
            <a:ext cx="671257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1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CA6FDD-F22C-408F-BF7B-99603976FE85}"/>
              </a:ext>
            </a:extLst>
          </p:cNvPr>
          <p:cNvSpPr txBox="1"/>
          <p:nvPr/>
        </p:nvSpPr>
        <p:spPr>
          <a:xfrm>
            <a:off x="7309540" y="1795056"/>
            <a:ext cx="826345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2-3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D47FEA-0057-4526-B18C-3D0CF25C1587}"/>
              </a:ext>
            </a:extLst>
          </p:cNvPr>
          <p:cNvSpPr txBox="1"/>
          <p:nvPr/>
        </p:nvSpPr>
        <p:spPr>
          <a:xfrm>
            <a:off x="9957301" y="1903030"/>
            <a:ext cx="826345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4-6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084B87-7BA3-4CD1-A473-BB5853E088F9}"/>
              </a:ext>
            </a:extLst>
          </p:cNvPr>
          <p:cNvCxnSpPr/>
          <p:nvPr/>
        </p:nvCxnSpPr>
        <p:spPr>
          <a:xfrm>
            <a:off x="197173" y="3587259"/>
            <a:ext cx="11797366" cy="0"/>
          </a:xfrm>
          <a:prstGeom prst="line">
            <a:avLst/>
          </a:prstGeom>
          <a:noFill/>
          <a:ln w="28575" cap="flat">
            <a:solidFill>
              <a:schemeClr val="accent2">
                <a:lumMod val="40000"/>
                <a:lumOff val="6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D815C8-4FE6-4C5D-9DBF-1528C9FE7A61}"/>
              </a:ext>
            </a:extLst>
          </p:cNvPr>
          <p:cNvCxnSpPr>
            <a:cxnSpLocks/>
          </p:cNvCxnSpPr>
          <p:nvPr/>
        </p:nvCxnSpPr>
        <p:spPr>
          <a:xfrm>
            <a:off x="562157" y="4990706"/>
            <a:ext cx="11376000" cy="0"/>
          </a:xfrm>
          <a:prstGeom prst="line">
            <a:avLst/>
          </a:prstGeom>
          <a:noFill/>
          <a:ln w="3810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A40AA8-544D-4024-A0DD-835D062F2627}"/>
              </a:ext>
            </a:extLst>
          </p:cNvPr>
          <p:cNvSpPr/>
          <p:nvPr/>
        </p:nvSpPr>
        <p:spPr>
          <a:xfrm>
            <a:off x="1558026" y="4829869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A9254A-A9F8-43A0-909B-2778BDA23595}"/>
              </a:ext>
            </a:extLst>
          </p:cNvPr>
          <p:cNvSpPr/>
          <p:nvPr/>
        </p:nvSpPr>
        <p:spPr>
          <a:xfrm>
            <a:off x="4538287" y="4829868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F1BAF6-7890-4AB2-9412-409632C73571}"/>
              </a:ext>
            </a:extLst>
          </p:cNvPr>
          <p:cNvSpPr/>
          <p:nvPr/>
        </p:nvSpPr>
        <p:spPr>
          <a:xfrm>
            <a:off x="8072308" y="4828872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35B886-6F02-4207-ACA3-210E4EF89373}"/>
              </a:ext>
            </a:extLst>
          </p:cNvPr>
          <p:cNvSpPr/>
          <p:nvPr/>
        </p:nvSpPr>
        <p:spPr>
          <a:xfrm>
            <a:off x="10800186" y="4815799"/>
            <a:ext cx="377260" cy="3400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GB" sz="1798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E4F25-868C-4841-94B2-B55BF7BD836E}"/>
              </a:ext>
            </a:extLst>
          </p:cNvPr>
          <p:cNvSpPr txBox="1"/>
          <p:nvPr/>
        </p:nvSpPr>
        <p:spPr>
          <a:xfrm>
            <a:off x="147896" y="4093737"/>
            <a:ext cx="2916000" cy="7032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Customer using Digital Channels /</a:t>
            </a:r>
          </a:p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AI bots for initiating the SR</a:t>
            </a:r>
          </a:p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“Any time Any where instant access”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25BAEE-8E99-4C74-A1E2-6BE5864321B1}"/>
              </a:ext>
            </a:extLst>
          </p:cNvPr>
          <p:cNvSpPr txBox="1"/>
          <p:nvPr/>
        </p:nvSpPr>
        <p:spPr>
          <a:xfrm>
            <a:off x="3295834" y="4151603"/>
            <a:ext cx="2986322" cy="54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The AI Bots upon achieving mandate details from customer sends real time data feed to RPA Robots for Provisioning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4CC1BB-9E01-48D8-BE3B-CA83E0977BE7}"/>
              </a:ext>
            </a:extLst>
          </p:cNvPr>
          <p:cNvSpPr txBox="1"/>
          <p:nvPr/>
        </p:nvSpPr>
        <p:spPr>
          <a:xfrm>
            <a:off x="6767777" y="4119090"/>
            <a:ext cx="2986322" cy="54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The RPA Robots upon achieving the data from AI Bots perform the provisioning in customers downstream systems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91D013-9C09-4196-BD1E-CB29CA778609}"/>
              </a:ext>
            </a:extLst>
          </p:cNvPr>
          <p:cNvSpPr txBox="1"/>
          <p:nvPr/>
        </p:nvSpPr>
        <p:spPr>
          <a:xfrm>
            <a:off x="10142979" y="4158893"/>
            <a:ext cx="1957395" cy="54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i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Acknowledgement sent to customer via Email/SMS notifying the status of SR</a:t>
            </a:r>
            <a:endParaRPr lang="en-IN" sz="1100" b="1" i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BDEF6-690E-4EFA-9BCD-B6D081708211}"/>
              </a:ext>
            </a:extLst>
          </p:cNvPr>
          <p:cNvSpPr txBox="1"/>
          <p:nvPr/>
        </p:nvSpPr>
        <p:spPr>
          <a:xfrm rot="10800000">
            <a:off x="5475891" y="1773256"/>
            <a:ext cx="649409" cy="2225225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bg1"/>
                </a:solidFill>
                <a:sym typeface="Trebuchet MS"/>
              </a:rPr>
              <a:t>Gap / Integration</a:t>
            </a:r>
          </a:p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bg1"/>
                </a:solidFill>
                <a:sym typeface="Trebuchet MS"/>
              </a:rPr>
              <a:t> barrier</a:t>
            </a:r>
            <a:endParaRPr lang="en-IN" sz="14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5822BA1-CADA-434B-90BD-802B30481923}"/>
              </a:ext>
            </a:extLst>
          </p:cNvPr>
          <p:cNvSpPr/>
          <p:nvPr/>
        </p:nvSpPr>
        <p:spPr>
          <a:xfrm>
            <a:off x="1551037" y="5604668"/>
            <a:ext cx="4681156" cy="180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IN" sz="1400" kern="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29B2EB1-E1A1-4725-ABB7-68B7CA7E2BFF}"/>
              </a:ext>
            </a:extLst>
          </p:cNvPr>
          <p:cNvSpPr/>
          <p:nvPr/>
        </p:nvSpPr>
        <p:spPr>
          <a:xfrm rot="10800000">
            <a:off x="6760016" y="5603452"/>
            <a:ext cx="441743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IN" sz="1400" kern="0" dirty="0"/>
          </a:p>
        </p:txBody>
      </p:sp>
      <p:sp>
        <p:nvSpPr>
          <p:cNvPr id="57" name="Plus Sign 56">
            <a:extLst>
              <a:ext uri="{FF2B5EF4-FFF2-40B4-BE49-F238E27FC236}">
                <a16:creationId xmlns:a16="http://schemas.microsoft.com/office/drawing/2014/main" id="{EBD30434-8915-4712-99BB-D6F157156029}"/>
              </a:ext>
            </a:extLst>
          </p:cNvPr>
          <p:cNvSpPr/>
          <p:nvPr/>
        </p:nvSpPr>
        <p:spPr>
          <a:xfrm>
            <a:off x="6232193" y="5464851"/>
            <a:ext cx="471290" cy="457201"/>
          </a:xfrm>
          <a:prstGeom prst="mathPlus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IN" sz="1400" kern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438382-BE94-44A5-B1DE-C6A4860225D2}"/>
              </a:ext>
            </a:extLst>
          </p:cNvPr>
          <p:cNvSpPr txBox="1"/>
          <p:nvPr/>
        </p:nvSpPr>
        <p:spPr>
          <a:xfrm rot="16200000">
            <a:off x="6223155" y="4235056"/>
            <a:ext cx="489365" cy="2225225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b="1" kern="0" dirty="0">
                <a:solidFill>
                  <a:schemeClr val="bg1"/>
                </a:solidFill>
                <a:sym typeface="Trebuchet MS"/>
              </a:rPr>
              <a:t>AI Bots &amp; RPA Robots Orchestration</a:t>
            </a:r>
            <a:endParaRPr lang="en-IN" sz="1100" b="1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12C046-8FE4-443F-ABB5-D2354DE5E1A6}"/>
              </a:ext>
            </a:extLst>
          </p:cNvPr>
          <p:cNvSpPr txBox="1"/>
          <p:nvPr/>
        </p:nvSpPr>
        <p:spPr>
          <a:xfrm>
            <a:off x="2336587" y="4781120"/>
            <a:ext cx="671257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1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34995E-FE39-4721-BD87-9DA079EB80E3}"/>
              </a:ext>
            </a:extLst>
          </p:cNvPr>
          <p:cNvSpPr txBox="1"/>
          <p:nvPr/>
        </p:nvSpPr>
        <p:spPr>
          <a:xfrm>
            <a:off x="5630779" y="4778477"/>
            <a:ext cx="671257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1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B4365E-00D3-4B1F-BC22-F90E13456B2B}"/>
              </a:ext>
            </a:extLst>
          </p:cNvPr>
          <p:cNvSpPr txBox="1"/>
          <p:nvPr/>
        </p:nvSpPr>
        <p:spPr>
          <a:xfrm>
            <a:off x="8868919" y="4748425"/>
            <a:ext cx="671257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1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B70A90-5DFF-4AC1-9B79-8EE1358EC3E0}"/>
              </a:ext>
            </a:extLst>
          </p:cNvPr>
          <p:cNvSpPr txBox="1"/>
          <p:nvPr/>
        </p:nvSpPr>
        <p:spPr>
          <a:xfrm>
            <a:off x="11385478" y="4760219"/>
            <a:ext cx="671257" cy="2446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100" kern="0" dirty="0">
                <a:solidFill>
                  <a:schemeClr val="bg1"/>
                </a:solidFill>
                <a:sym typeface="Trebuchet MS"/>
              </a:rPr>
              <a:t>Day 2</a:t>
            </a:r>
            <a:endParaRPr lang="en-IN" sz="11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26C1CB-9B6C-4731-8DFB-12E0D89A166B}"/>
              </a:ext>
            </a:extLst>
          </p:cNvPr>
          <p:cNvSpPr txBox="1"/>
          <p:nvPr/>
        </p:nvSpPr>
        <p:spPr>
          <a:xfrm>
            <a:off x="1609453" y="5709349"/>
            <a:ext cx="4737865" cy="5155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b="1" kern="0" dirty="0">
                <a:solidFill>
                  <a:srgbClr val="FFC000"/>
                </a:solidFill>
                <a:sym typeface="Trebuchet MS"/>
              </a:rPr>
              <a:t>A</a:t>
            </a:r>
            <a:r>
              <a:rPr lang="en-US" sz="1100" b="1" kern="0" dirty="0">
                <a:solidFill>
                  <a:srgbClr val="FFC000"/>
                </a:solidFill>
                <a:sym typeface="Trebuchet MS"/>
              </a:rPr>
              <a:t>rtificial </a:t>
            </a:r>
            <a:r>
              <a:rPr lang="en-US" sz="1400" b="1" kern="0" dirty="0">
                <a:solidFill>
                  <a:srgbClr val="FFC000"/>
                </a:solidFill>
                <a:sym typeface="Trebuchet MS"/>
              </a:rPr>
              <a:t>I</a:t>
            </a:r>
            <a:r>
              <a:rPr lang="en-US" sz="1100" b="1" kern="0" dirty="0">
                <a:solidFill>
                  <a:srgbClr val="FFC000"/>
                </a:solidFill>
                <a:sym typeface="Trebuchet MS"/>
              </a:rPr>
              <a:t>ntelligence </a:t>
            </a:r>
            <a:r>
              <a:rPr lang="en-US" sz="1100" b="1" kern="0" dirty="0">
                <a:solidFill>
                  <a:schemeClr val="bg1"/>
                </a:solidFill>
                <a:sym typeface="Trebuchet MS"/>
              </a:rPr>
              <a:t>– </a:t>
            </a:r>
            <a:r>
              <a:rPr lang="en-US" sz="1050" b="1" kern="0" dirty="0">
                <a:solidFill>
                  <a:schemeClr val="bg1"/>
                </a:solidFill>
                <a:sym typeface="Trebuchet MS"/>
              </a:rPr>
              <a:t>Digitization of Customer Facing Channels 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endParaRPr lang="en-IN" sz="105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D33510-6BAF-4D70-9394-A8F73A357FD7}"/>
              </a:ext>
            </a:extLst>
          </p:cNvPr>
          <p:cNvSpPr txBox="1"/>
          <p:nvPr/>
        </p:nvSpPr>
        <p:spPr>
          <a:xfrm>
            <a:off x="5482776" y="5804759"/>
            <a:ext cx="6971910" cy="7309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200" b="1" kern="0" dirty="0">
                <a:solidFill>
                  <a:srgbClr val="FFC000"/>
                </a:solidFill>
                <a:sym typeface="Trebuchet MS"/>
              </a:rPr>
              <a:t>RPA R</a:t>
            </a:r>
            <a:r>
              <a:rPr lang="en-US" sz="1100" b="1" kern="0" dirty="0">
                <a:solidFill>
                  <a:srgbClr val="FFC000"/>
                </a:solidFill>
                <a:sym typeface="Trebuchet MS"/>
              </a:rPr>
              <a:t>obots –</a:t>
            </a:r>
            <a:r>
              <a:rPr lang="en-US" sz="1100" b="1" kern="0" dirty="0">
                <a:solidFill>
                  <a:schemeClr val="bg1"/>
                </a:solidFill>
                <a:sym typeface="Trebuchet MS"/>
              </a:rPr>
              <a:t> </a:t>
            </a:r>
            <a:r>
              <a:rPr lang="en-US" sz="1050" b="1" kern="0" dirty="0">
                <a:solidFill>
                  <a:schemeClr val="bg1"/>
                </a:solidFill>
                <a:sym typeface="Trebuchet MS"/>
              </a:rPr>
              <a:t>Middle Office / Back Office Process Automations</a:t>
            </a:r>
            <a:endParaRPr lang="en-IN" sz="1100" b="1" kern="0" dirty="0">
              <a:solidFill>
                <a:schemeClr val="bg1"/>
              </a:solidFill>
              <a:sym typeface="Trebuchet MS"/>
            </a:endParaRPr>
          </a:p>
          <a:p>
            <a:pPr defTabSz="228600">
              <a:lnSpc>
                <a:spcPct val="90000"/>
              </a:lnSpc>
              <a:spcBef>
                <a:spcPts val="600"/>
              </a:spcBef>
              <a:buSzPct val="100000"/>
            </a:pPr>
            <a:endParaRPr lang="en-US" sz="1050" b="1" kern="0" dirty="0">
              <a:solidFill>
                <a:schemeClr val="bg1"/>
              </a:solidFill>
              <a:sym typeface="Trebuchet MS"/>
            </a:endParaRP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endParaRPr lang="en-IN" sz="105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A7773-8325-42F7-B3A4-F312A2601EF3}"/>
              </a:ext>
            </a:extLst>
          </p:cNvPr>
          <p:cNvSpPr txBox="1"/>
          <p:nvPr/>
        </p:nvSpPr>
        <p:spPr>
          <a:xfrm>
            <a:off x="83856" y="801529"/>
            <a:ext cx="4923605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b="1" i="1" u="sng" kern="0" dirty="0">
                <a:solidFill>
                  <a:srgbClr val="FFFF00"/>
                </a:solidFill>
                <a:sym typeface="Trebuchet MS"/>
              </a:rPr>
              <a:t>Customer Journey (As-Is) : Pre End to End Automation </a:t>
            </a:r>
            <a:endParaRPr lang="en-IN" sz="1400" b="1" i="1" u="sng" kern="0" dirty="0" err="1">
              <a:solidFill>
                <a:srgbClr val="FFFF00"/>
              </a:solidFill>
              <a:sym typeface="Trebuchet M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E1343E-3A80-41F9-B5F2-59A0CD6D45DA}"/>
              </a:ext>
            </a:extLst>
          </p:cNvPr>
          <p:cNvSpPr txBox="1"/>
          <p:nvPr/>
        </p:nvSpPr>
        <p:spPr>
          <a:xfrm>
            <a:off x="-23902" y="3695955"/>
            <a:ext cx="5448126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b="1" i="1" u="sng" kern="0" dirty="0">
                <a:solidFill>
                  <a:srgbClr val="FFFF00"/>
                </a:solidFill>
                <a:sym typeface="Trebuchet MS"/>
              </a:rPr>
              <a:t>Customer Journey (To-Be) : Post End to End Automation </a:t>
            </a:r>
            <a:endParaRPr lang="en-IN" sz="1400" b="1" i="1" u="sng" kern="0" dirty="0" err="1">
              <a:solidFill>
                <a:srgbClr val="FFFF00"/>
              </a:solidFill>
              <a:sym typeface="Trebuchet MS"/>
            </a:endParaRP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B856BE18-D96B-4385-8AFD-08FD9B0EEAAD}"/>
              </a:ext>
            </a:extLst>
          </p:cNvPr>
          <p:cNvSpPr txBox="1">
            <a:spLocks/>
          </p:cNvSpPr>
          <p:nvPr/>
        </p:nvSpPr>
        <p:spPr>
          <a:xfrm>
            <a:off x="502270" y="137346"/>
            <a:ext cx="12333224" cy="656944"/>
          </a:xfrm>
          <a:prstGeom prst="rect">
            <a:avLst/>
          </a:prstGeom>
        </p:spPr>
        <p:txBody>
          <a:bodyPr lIns="0" tIns="0" rIns="0" bIns="0"/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>
                <a:ea typeface="ＭＳ Ｐゴシック" charset="0"/>
                <a:cs typeface="Arial Narrow Bold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Arial Narrow Bold" charset="0"/>
                <a:ea typeface="ＭＳ Ｐゴシック" charset="0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Arial Narrow Bold" charset="0"/>
                <a:ea typeface="ＭＳ Ｐゴシック" charset="0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Arial Narrow Bold" charset="0"/>
                <a:ea typeface="ＭＳ Ｐゴシック" charset="0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Arial Narrow Bold" charset="0"/>
                <a:ea typeface="ＭＳ Ｐゴシック" charset="0"/>
              </a:defRPr>
            </a:lvl5pPr>
            <a:lvl6pPr marL="405781" algn="ctr" fontAlgn="base">
              <a:spcBef>
                <a:spcPct val="0"/>
              </a:spcBef>
              <a:spcAft>
                <a:spcPct val="0"/>
              </a:spcAft>
              <a:defRPr sz="3800">
                <a:latin typeface="Calibri" pitchFamily="34" charset="0"/>
              </a:defRPr>
            </a:lvl6pPr>
            <a:lvl7pPr marL="811561" algn="ctr" fontAlgn="base">
              <a:spcBef>
                <a:spcPct val="0"/>
              </a:spcBef>
              <a:spcAft>
                <a:spcPct val="0"/>
              </a:spcAft>
              <a:defRPr sz="3800">
                <a:latin typeface="Calibri" pitchFamily="34" charset="0"/>
              </a:defRPr>
            </a:lvl7pPr>
            <a:lvl8pPr marL="1217342" algn="ctr" fontAlgn="base">
              <a:spcBef>
                <a:spcPct val="0"/>
              </a:spcBef>
              <a:spcAft>
                <a:spcPct val="0"/>
              </a:spcAft>
              <a:defRPr sz="3800">
                <a:latin typeface="Calibri" pitchFamily="34" charset="0"/>
              </a:defRPr>
            </a:lvl8pPr>
            <a:lvl9pPr marL="1623123" algn="ctr" fontAlgn="base">
              <a:spcBef>
                <a:spcPct val="0"/>
              </a:spcBef>
              <a:spcAft>
                <a:spcPct val="0"/>
              </a:spcAft>
              <a:defRPr sz="3800">
                <a:latin typeface="Calibri" pitchFamily="34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Montserrat"/>
                <a:cs typeface="+mn-cs"/>
              </a:rPr>
              <a:t>Intelligent Automation  - Customer Journey &amp; Experience (As-Is &amp; To-Be) 					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tserrat-Medium"/>
              </a:rPr>
              <a:t> 	</a:t>
            </a: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		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endParaRPr lang="en-IN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1820D1-620E-4327-A505-0ADFEBF81755}"/>
              </a:ext>
            </a:extLst>
          </p:cNvPr>
          <p:cNvSpPr txBox="1"/>
          <p:nvPr/>
        </p:nvSpPr>
        <p:spPr>
          <a:xfrm>
            <a:off x="1646681" y="6248565"/>
            <a:ext cx="10410054" cy="286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b="1" kern="0" dirty="0">
                <a:solidFill>
                  <a:schemeClr val="accent6">
                    <a:lumMod val="60000"/>
                    <a:lumOff val="40000"/>
                  </a:schemeClr>
                </a:solidFill>
                <a:sym typeface="Trebuchet MS"/>
              </a:rPr>
              <a:t>END TO END AUTOMATION REDUCING THE FULFILLMENT TIME(TAT) &amp; REDUCING COST OF OPERATIONS </a:t>
            </a:r>
            <a:endParaRPr lang="en-IN" sz="1400" b="1" kern="0" dirty="0" err="1">
              <a:solidFill>
                <a:schemeClr val="accent6">
                  <a:lumMod val="60000"/>
                  <a:lumOff val="40000"/>
                </a:schemeClr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2288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9" grpId="0"/>
      <p:bldP spid="54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5" grpId="0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3884B5-E848-48E8-AFF0-7978E612E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6498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>
        <a:no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NX Template  -  Compatibility Mode" id="{421EA960-4372-4E5C-9F35-CA86E40A3BA6}" vid="{E71D8CCD-B48B-46FB-AFC3-EE95F9308D85}"/>
    </a:ext>
  </a:extLst>
</a:theme>
</file>

<file path=ppt/theme/theme2.xml><?xml version="1.0" encoding="utf-8"?>
<a:theme xmlns:a="http://schemas.openxmlformats.org/drawingml/2006/main" name="2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NX Template  -  Compatibility Mode" id="{421EA960-4372-4E5C-9F35-CA86E40A3BA6}" vid="{5E6E8ACA-D65F-4D73-AB33-31A0FD0A164A}"/>
    </a:ext>
  </a:extLst>
</a:theme>
</file>

<file path=ppt/theme/theme3.xml><?xml version="1.0" encoding="utf-8"?>
<a:theme xmlns:a="http://schemas.openxmlformats.org/drawingml/2006/main" name="3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-FINAL-08.28.19" id="{FCA5181A-C5BD-43CA-A5AE-DB6E109B67C5}" vid="{D376134E-C69D-4DEF-AEF3-BEC33D9242A3}"/>
    </a:ext>
  </a:extLst>
</a:theme>
</file>

<file path=ppt/theme/theme4.xml><?xml version="1.0" encoding="utf-8"?>
<a:theme xmlns:a="http://schemas.openxmlformats.org/drawingml/2006/main" name="5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>
        <a:no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-FINAL-08.28.19" id="{72AD7508-1717-45BE-B444-16BFEF27E730}" vid="{4AC33ABB-639D-4308-9B7D-E2F84BB35D11}"/>
    </a:ext>
  </a:extLst>
</a:theme>
</file>

<file path=ppt/theme/theme5.xml><?xml version="1.0" encoding="utf-8"?>
<a:theme xmlns:a="http://schemas.openxmlformats.org/drawingml/2006/main" name="4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>
        <a:no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7F7E49D-39B2-4080-98E2-61A46EEB923B}" vid="{4D6E114E-EE0F-4EEF-BC0C-D379337C1F4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9C3B379224F9468354FD692CDAC5D1" ma:contentTypeVersion="13" ma:contentTypeDescription="Create a new document." ma:contentTypeScope="" ma:versionID="d8adc58aea2bce0f1f2c620c87226b38">
  <xsd:schema xmlns:xsd="http://www.w3.org/2001/XMLSchema" xmlns:xs="http://www.w3.org/2001/XMLSchema" xmlns:p="http://schemas.microsoft.com/office/2006/metadata/properties" xmlns:ns3="6e5ea7fc-dc48-4bf0-9a6a-71b4b63f4b38" xmlns:ns4="3e375163-5d7c-4389-bc4a-c9e4ba652803" targetNamespace="http://schemas.microsoft.com/office/2006/metadata/properties" ma:root="true" ma:fieldsID="0794ac865f61689522eaa021a032e810" ns3:_="" ns4:_="">
    <xsd:import namespace="6e5ea7fc-dc48-4bf0-9a6a-71b4b63f4b38"/>
    <xsd:import namespace="3e375163-5d7c-4389-bc4a-c9e4ba6528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ea7fc-dc48-4bf0-9a6a-71b4b63f4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75163-5d7c-4389-bc4a-c9e4ba6528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BA36F-8FF4-43B2-BD09-4071B726AB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8DE2FD-A18C-47E7-953D-12CC11A27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5ea7fc-dc48-4bf0-9a6a-71b4b63f4b38"/>
    <ds:schemaRef ds:uri="3e375163-5d7c-4389-bc4a-c9e4ba652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CC0620-B735-48D2-8231-699C2FA706E6}">
  <ds:schemaRefs>
    <ds:schemaRef ds:uri="3e375163-5d7c-4389-bc4a-c9e4ba652803"/>
    <ds:schemaRef ds:uri="http://www.w3.org/XML/1998/namespace"/>
    <ds:schemaRef ds:uri="6e5ea7fc-dc48-4bf0-9a6a-71b4b63f4b38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</TotalTime>
  <Words>352</Words>
  <Application>Microsoft Office PowerPoint</Application>
  <PresentationFormat>Widescreen</PresentationFormat>
  <Paragraphs>68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Helvetica</vt:lpstr>
      <vt:lpstr>Helvetica Neue</vt:lpstr>
      <vt:lpstr>Montserrat</vt:lpstr>
      <vt:lpstr>Montserrat-Medium</vt:lpstr>
      <vt:lpstr>Trebuchet MS</vt:lpstr>
      <vt:lpstr>Trebuchet MS Regular</vt:lpstr>
      <vt:lpstr>Wingdings</vt:lpstr>
      <vt:lpstr>1_Office Theme</vt:lpstr>
      <vt:lpstr>2_Office Theme</vt:lpstr>
      <vt:lpstr>3_Office Theme</vt:lpstr>
      <vt:lpstr>5_Office Theme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 Narayanan</dc:creator>
  <cp:lastModifiedBy>Baskar Narayanan</cp:lastModifiedBy>
  <cp:revision>140</cp:revision>
  <dcterms:created xsi:type="dcterms:W3CDTF">2019-09-10T15:00:17Z</dcterms:created>
  <dcterms:modified xsi:type="dcterms:W3CDTF">2021-02-19T04:37:50Z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0x010100509C3B379224F9468354FD692CDAC5D1</vt:lpwstr>
  </property>
</Properties>
</file>