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7.jpg" ContentType="application/octet-stream"/>
  <Override PartName="/ppt/media/image28.jpg" ContentType="application/octet-stream"/>
  <Override PartName="/ppt/media/image29.jpg" ContentType="application/octet-stream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58" r:id="rId5"/>
    <p:sldId id="26121" r:id="rId6"/>
    <p:sldId id="25922" r:id="rId7"/>
    <p:sldId id="26139" r:id="rId8"/>
    <p:sldId id="26129" r:id="rId9"/>
    <p:sldId id="26090" r:id="rId10"/>
    <p:sldId id="3908" r:id="rId11"/>
    <p:sldId id="26063" r:id="rId12"/>
    <p:sldId id="263" r:id="rId13"/>
    <p:sldId id="261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404040"/>
    <a:srgbClr val="F0F0F0"/>
    <a:srgbClr val="D9D9D9"/>
    <a:srgbClr val="00B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4" autoAdjust="0"/>
    <p:restoredTop sz="83088" autoAdjust="0"/>
  </p:normalViewPr>
  <p:slideViewPr>
    <p:cSldViewPr snapToGrid="0">
      <p:cViewPr varScale="1">
        <p:scale>
          <a:sx n="60" d="100"/>
          <a:sy n="60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Kariyappa Manjula" userId="be6ee1eb-f457-49b1-802c-79df68de1a46" providerId="ADAL" clId="{F5029504-A79B-4A3C-828E-5DB5E97ECCB7}"/>
    <pc:docChg chg="modSld">
      <pc:chgData name="Vinay Kariyappa Manjula" userId="be6ee1eb-f457-49b1-802c-79df68de1a46" providerId="ADAL" clId="{F5029504-A79B-4A3C-828E-5DB5E97ECCB7}" dt="2021-03-08T16:57:44.448" v="0" actId="167"/>
      <pc:docMkLst>
        <pc:docMk/>
      </pc:docMkLst>
      <pc:sldChg chg="modSp">
        <pc:chgData name="Vinay Kariyappa Manjula" userId="be6ee1eb-f457-49b1-802c-79df68de1a46" providerId="ADAL" clId="{F5029504-A79B-4A3C-828E-5DB5E97ECCB7}" dt="2021-03-08T16:57:44.448" v="0" actId="167"/>
        <pc:sldMkLst>
          <pc:docMk/>
          <pc:sldMk cId="2779240404" sldId="25922"/>
        </pc:sldMkLst>
        <pc:grpChg chg="ord">
          <ac:chgData name="Vinay Kariyappa Manjula" userId="be6ee1eb-f457-49b1-802c-79df68de1a46" providerId="ADAL" clId="{F5029504-A79B-4A3C-828E-5DB5E97ECCB7}" dt="2021-03-08T16:57:44.448" v="0" actId="167"/>
          <ac:grpSpMkLst>
            <pc:docMk/>
            <pc:sldMk cId="2779240404" sldId="25922"/>
            <ac:grpSpMk id="47" creationId="{B38CBC89-D6A0-4470-92ED-180ED17CA0D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8F4E7-4211-4ED1-BE57-D5CFA7F5608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CAD5F-A024-4CA2-9C1D-9506EB09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8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FE8C35-364D-40E2-AE5B-C324BCE2B1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87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AD5F-A024-4CA2-9C1D-9506EB0949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71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B6AC-91D0-4EC0-B804-F80E4FE244F6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434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AD5F-A024-4CA2-9C1D-9506EB0949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99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AD5F-A024-4CA2-9C1D-9506EB0949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3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AD5F-A024-4CA2-9C1D-9506EB0949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82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C55AF0-DA76-4285-86E3-55E41DF8F5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950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8aa151eff0_0_1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8aa151eff0_0_1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HRMS/HRIS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ATS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Payroll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AD5F-A024-4CA2-9C1D-9506EB0949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ircl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F0FF18-4F80-47A0-A9DE-48EAE961F1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206C6C98-7A06-46E1-B9BE-B32779BD89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8018593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CFD03CCF-0E7C-44BB-99AB-58FA6047D9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3" y="4341588"/>
            <a:ext cx="8018592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255A5CE-6FC6-4C4D-9D33-061AF06E29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0703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2D722A8-29FB-4653-9B79-16FC87978C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DBCF8A87-29DA-483A-99B0-847627B07E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4D26F63-2362-45CC-8ABE-C161963492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7FFE2-E163-4F69-A75A-919BEB7FA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32" y="5690162"/>
            <a:ext cx="2350729" cy="5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7875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ED6A5-8F4D-4239-A764-E65E62DD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Body Level One…">
            <a:extLst>
              <a:ext uri="{FF2B5EF4-FFF2-40B4-BE49-F238E27FC236}">
                <a16:creationId xmlns:a16="http://schemas.microsoft.com/office/drawing/2014/main" id="{104B0008-1824-4F3B-8629-AF202990FF8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3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27885-B71E-49B0-8628-071D64A1D22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EC9AD04-7797-48FD-95A0-D1912B4815B1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083FFE8-1CBD-4091-9042-0C96F978D99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5314" y="1665790"/>
            <a:ext cx="10661374" cy="4375633"/>
          </a:xfrm>
        </p:spPr>
        <p:txBody>
          <a:bodyPr>
            <a:noAutofit/>
          </a:bodyPr>
          <a:lstStyle>
            <a:lvl1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1pPr>
            <a:lvl2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2pPr>
            <a:lvl3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3pPr>
            <a:lvl4pPr marL="914400" indent="-228600"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4pPr>
            <a:lvl5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5pPr>
            <a:lvl6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6pPr>
            <a:lvl7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7pPr>
            <a:lvl8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8pPr>
            <a:lvl9pPr marL="2057400" indent="-215900" defTabSz="228600">
              <a:buNone/>
              <a:tabLst>
                <a:tab pos="0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546950-C485-4C11-BD0E-AAC4CEFA9A89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7960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C703D3-5D4F-46D1-A63C-CA465A6E1AF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737FFEA-DAF5-47E3-A5BE-1CD9D43E26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2413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6635751" y="1664207"/>
            <a:ext cx="4790936" cy="43799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4398A-E85E-471C-B512-9B92707A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Body Level One…">
            <a:extLst>
              <a:ext uri="{FF2B5EF4-FFF2-40B4-BE49-F238E27FC236}">
                <a16:creationId xmlns:a16="http://schemas.microsoft.com/office/drawing/2014/main" id="{42069315-BAE1-4478-8B39-D5D777ED3D67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E3023-ABE3-4767-9F61-87BD61E7C9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5313" y="1664207"/>
            <a:ext cx="5559287" cy="4379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76661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allou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6AE81471-14EE-416B-B726-7F3165FE36E8}"/>
              </a:ext>
            </a:extLst>
          </p:cNvPr>
          <p:cNvSpPr/>
          <p:nvPr userDrawn="1"/>
        </p:nvSpPr>
        <p:spPr>
          <a:xfrm>
            <a:off x="7513437" y="0"/>
            <a:ext cx="4678563" cy="6542202"/>
          </a:xfrm>
          <a:prstGeom prst="rect">
            <a:avLst/>
          </a:prstGeom>
          <a:solidFill>
            <a:schemeClr val="tx2"/>
          </a:solidFill>
          <a:ln w="3175">
            <a:miter lim="400000"/>
          </a:ln>
        </p:spPr>
        <p:txBody>
          <a:bodyPr lIns="38100" tIns="38100" rIns="38100" bIns="38100" anchor="ctr">
            <a:noAutofit/>
          </a:bodyPr>
          <a:lstStyle/>
          <a:p>
            <a:pPr defTabSz="619125" hangingPunct="0">
              <a:lnSpc>
                <a:spcPts val="5000"/>
              </a:lnSpc>
              <a:defRPr sz="4800" b="1" spc="-144"/>
            </a:pPr>
            <a:endParaRPr sz="2400" b="1" kern="0" spc="-72" dirty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5910E9-8C1D-4B9F-A581-D392FE6E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603209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Body Level One…">
            <a:extLst>
              <a:ext uri="{FF2B5EF4-FFF2-40B4-BE49-F238E27FC236}">
                <a16:creationId xmlns:a16="http://schemas.microsoft.com/office/drawing/2014/main" id="{5CFABF1E-7DEF-46A6-AF8F-CA2DF1280EAA}"/>
              </a:ext>
            </a:extLst>
          </p:cNvPr>
          <p:cNvSpPr txBox="1">
            <a:spLocks noGrp="1"/>
          </p:cNvSpPr>
          <p:nvPr>
            <p:ph type="body" sz="half" idx="37"/>
          </p:nvPr>
        </p:nvSpPr>
        <p:spPr>
          <a:xfrm>
            <a:off x="8185532" y="1664208"/>
            <a:ext cx="3316077" cy="433720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lnSpc>
                <a:spcPct val="110000"/>
              </a:lnSpc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06400" indent="0" algn="l">
              <a:lnSpc>
                <a:spcPct val="120000"/>
              </a:lnSpc>
              <a:buFontTx/>
              <a:buNone/>
              <a:defRPr sz="1600"/>
            </a:lvl2pPr>
            <a:lvl3pPr marL="812800" indent="0" algn="l">
              <a:lnSpc>
                <a:spcPct val="120000"/>
              </a:lnSpc>
              <a:buFontTx/>
              <a:buNone/>
              <a:defRPr sz="1600"/>
            </a:lvl3pPr>
            <a:lvl4pPr marL="1217612" indent="0" algn="l">
              <a:lnSpc>
                <a:spcPct val="120000"/>
              </a:lnSpc>
              <a:buFontTx/>
              <a:buNone/>
              <a:defRPr sz="1600"/>
            </a:lvl4pPr>
            <a:lvl5pPr marL="1624009" indent="0" algn="l">
              <a:lnSpc>
                <a:spcPct val="120000"/>
              </a:lnSpc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5A206DF-DC9F-404B-81EA-2BC841FF0DBF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3" y="1155345"/>
            <a:ext cx="6032094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BC52F-93C4-4B61-812F-CE97874CC0F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312" y="1664208"/>
            <a:ext cx="6032093" cy="4337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877553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829A299-CA18-426B-AEAA-80CABC42B3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6"/>
            <a:ext cx="10413922" cy="618092"/>
          </a:xfrm>
        </p:spPr>
        <p:txBody>
          <a:bodyPr anchor="b"/>
          <a:lstStyle>
            <a:lvl1pPr marL="0" indent="0">
              <a:buNone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6B77141F-11B9-41C3-A797-C4B51F3FAE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3336398"/>
            <a:ext cx="10413920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Subtitle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877C7A8-53A2-4C17-8E5E-264A410268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0801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829A299-CA18-426B-AEAA-80CABC42B3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6"/>
            <a:ext cx="10413922" cy="618092"/>
          </a:xfrm>
        </p:spPr>
        <p:txBody>
          <a:bodyPr anchor="b"/>
          <a:lstStyle>
            <a:lvl1pPr marL="0" indent="0">
              <a:buNone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6B77141F-11B9-41C3-A797-C4B51F3FAE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3336398"/>
            <a:ext cx="10413920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Subtitle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877C7A8-53A2-4C17-8E5E-264A410268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59E238-2BAD-4769-855C-A828B95DE04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4C53C52C-1E7D-4F20-A45F-C4C8135F9A31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4B0B765-7251-45A7-9752-8D3FF6694E9F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BD52E5-EA4D-4183-926B-F1A402567118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2DF493C-B72A-4948-9CBD-7155104B8D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8878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26FD61A-D4C7-4CBF-AE75-FB159E9F374D}"/>
              </a:ext>
            </a:extLst>
          </p:cNvPr>
          <p:cNvSpPr/>
          <p:nvPr userDrawn="1"/>
        </p:nvSpPr>
        <p:spPr>
          <a:xfrm>
            <a:off x="5604013" y="2306374"/>
            <a:ext cx="983974" cy="983974"/>
          </a:xfrm>
          <a:prstGeom prst="ellipse">
            <a:avLst/>
          </a:prstGeom>
          <a:ln w="38100"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kern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8774D5-ABE1-4438-940F-1D94B1CEF9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9224" y="2493828"/>
            <a:ext cx="561515" cy="601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2D0657-62A2-46EB-B9EA-23E37F2FD5BF}"/>
              </a:ext>
            </a:extLst>
          </p:cNvPr>
          <p:cNvSpPr/>
          <p:nvPr userDrawn="1"/>
        </p:nvSpPr>
        <p:spPr>
          <a:xfrm>
            <a:off x="5301549" y="3628220"/>
            <a:ext cx="1588897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sym typeface="Trebuchet MS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3635002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26FD61A-D4C7-4CBF-AE75-FB159E9F374D}"/>
              </a:ext>
            </a:extLst>
          </p:cNvPr>
          <p:cNvSpPr/>
          <p:nvPr userDrawn="1"/>
        </p:nvSpPr>
        <p:spPr>
          <a:xfrm>
            <a:off x="5604013" y="2305440"/>
            <a:ext cx="983974" cy="983974"/>
          </a:xfrm>
          <a:prstGeom prst="ellipse">
            <a:avLst/>
          </a:prstGeom>
          <a:ln w="38100"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kern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7F58156B-1142-4D39-ABDA-661500C6297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07088" y="2510560"/>
            <a:ext cx="374650" cy="585787"/>
          </a:xfrm>
          <a:custGeom>
            <a:avLst/>
            <a:gdLst>
              <a:gd name="T0" fmla="*/ 54 w 133"/>
              <a:gd name="T1" fmla="*/ 159 h 210"/>
              <a:gd name="T2" fmla="*/ 54 w 133"/>
              <a:gd name="T3" fmla="*/ 151 h 210"/>
              <a:gd name="T4" fmla="*/ 58 w 133"/>
              <a:gd name="T5" fmla="*/ 126 h 210"/>
              <a:gd name="T6" fmla="*/ 68 w 133"/>
              <a:gd name="T7" fmla="*/ 109 h 210"/>
              <a:gd name="T8" fmla="*/ 86 w 133"/>
              <a:gd name="T9" fmla="*/ 92 h 210"/>
              <a:gd name="T10" fmla="*/ 103 w 133"/>
              <a:gd name="T11" fmla="*/ 73 h 210"/>
              <a:gd name="T12" fmla="*/ 107 w 133"/>
              <a:gd name="T13" fmla="*/ 58 h 210"/>
              <a:gd name="T14" fmla="*/ 96 w 133"/>
              <a:gd name="T15" fmla="*/ 32 h 210"/>
              <a:gd name="T16" fmla="*/ 67 w 133"/>
              <a:gd name="T17" fmla="*/ 21 h 210"/>
              <a:gd name="T18" fmla="*/ 40 w 133"/>
              <a:gd name="T19" fmla="*/ 31 h 210"/>
              <a:gd name="T20" fmla="*/ 26 w 133"/>
              <a:gd name="T21" fmla="*/ 63 h 210"/>
              <a:gd name="T22" fmla="*/ 0 w 133"/>
              <a:gd name="T23" fmla="*/ 60 h 210"/>
              <a:gd name="T24" fmla="*/ 21 w 133"/>
              <a:gd name="T25" fmla="*/ 15 h 210"/>
              <a:gd name="T26" fmla="*/ 67 w 133"/>
              <a:gd name="T27" fmla="*/ 0 h 210"/>
              <a:gd name="T28" fmla="*/ 115 w 133"/>
              <a:gd name="T29" fmla="*/ 17 h 210"/>
              <a:gd name="T30" fmla="*/ 133 w 133"/>
              <a:gd name="T31" fmla="*/ 56 h 210"/>
              <a:gd name="T32" fmla="*/ 127 w 133"/>
              <a:gd name="T33" fmla="*/ 81 h 210"/>
              <a:gd name="T34" fmla="*/ 102 w 133"/>
              <a:gd name="T35" fmla="*/ 109 h 210"/>
              <a:gd name="T36" fmla="*/ 86 w 133"/>
              <a:gd name="T37" fmla="*/ 125 h 210"/>
              <a:gd name="T38" fmla="*/ 80 w 133"/>
              <a:gd name="T39" fmla="*/ 137 h 210"/>
              <a:gd name="T40" fmla="*/ 78 w 133"/>
              <a:gd name="T41" fmla="*/ 159 h 210"/>
              <a:gd name="T42" fmla="*/ 54 w 133"/>
              <a:gd name="T43" fmla="*/ 159 h 210"/>
              <a:gd name="T44" fmla="*/ 52 w 133"/>
              <a:gd name="T45" fmla="*/ 210 h 210"/>
              <a:gd name="T46" fmla="*/ 52 w 133"/>
              <a:gd name="T47" fmla="*/ 181 h 210"/>
              <a:gd name="T48" fmla="*/ 81 w 133"/>
              <a:gd name="T49" fmla="*/ 181 h 210"/>
              <a:gd name="T50" fmla="*/ 81 w 133"/>
              <a:gd name="T51" fmla="*/ 210 h 210"/>
              <a:gd name="T52" fmla="*/ 52 w 133"/>
              <a:gd name="T5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210">
                <a:moveTo>
                  <a:pt x="54" y="159"/>
                </a:moveTo>
                <a:cubicBezTo>
                  <a:pt x="54" y="156"/>
                  <a:pt x="54" y="153"/>
                  <a:pt x="54" y="151"/>
                </a:cubicBezTo>
                <a:cubicBezTo>
                  <a:pt x="54" y="141"/>
                  <a:pt x="55" y="133"/>
                  <a:pt x="58" y="126"/>
                </a:cubicBezTo>
                <a:cubicBezTo>
                  <a:pt x="60" y="120"/>
                  <a:pt x="63" y="115"/>
                  <a:pt x="68" y="109"/>
                </a:cubicBezTo>
                <a:cubicBezTo>
                  <a:pt x="71" y="105"/>
                  <a:pt x="77" y="99"/>
                  <a:pt x="86" y="92"/>
                </a:cubicBezTo>
                <a:cubicBezTo>
                  <a:pt x="95" y="84"/>
                  <a:pt x="101" y="78"/>
                  <a:pt x="103" y="73"/>
                </a:cubicBezTo>
                <a:cubicBezTo>
                  <a:pt x="106" y="68"/>
                  <a:pt x="107" y="63"/>
                  <a:pt x="107" y="58"/>
                </a:cubicBezTo>
                <a:cubicBezTo>
                  <a:pt x="107" y="48"/>
                  <a:pt x="103" y="40"/>
                  <a:pt x="96" y="32"/>
                </a:cubicBezTo>
                <a:cubicBezTo>
                  <a:pt x="88" y="25"/>
                  <a:pt x="79" y="21"/>
                  <a:pt x="67" y="21"/>
                </a:cubicBezTo>
                <a:cubicBezTo>
                  <a:pt x="57" y="21"/>
                  <a:pt x="48" y="24"/>
                  <a:pt x="40" y="31"/>
                </a:cubicBezTo>
                <a:cubicBezTo>
                  <a:pt x="33" y="38"/>
                  <a:pt x="29" y="48"/>
                  <a:pt x="26" y="63"/>
                </a:cubicBezTo>
                <a:cubicBezTo>
                  <a:pt x="0" y="60"/>
                  <a:pt x="0" y="60"/>
                  <a:pt x="0" y="60"/>
                </a:cubicBezTo>
                <a:cubicBezTo>
                  <a:pt x="3" y="40"/>
                  <a:pt x="10" y="26"/>
                  <a:pt x="21" y="15"/>
                </a:cubicBezTo>
                <a:cubicBezTo>
                  <a:pt x="33" y="5"/>
                  <a:pt x="48" y="0"/>
                  <a:pt x="67" y="0"/>
                </a:cubicBezTo>
                <a:cubicBezTo>
                  <a:pt x="87" y="0"/>
                  <a:pt x="103" y="6"/>
                  <a:pt x="115" y="17"/>
                </a:cubicBezTo>
                <a:cubicBezTo>
                  <a:pt x="127" y="28"/>
                  <a:pt x="133" y="41"/>
                  <a:pt x="133" y="56"/>
                </a:cubicBezTo>
                <a:cubicBezTo>
                  <a:pt x="133" y="65"/>
                  <a:pt x="131" y="74"/>
                  <a:pt x="127" y="81"/>
                </a:cubicBezTo>
                <a:cubicBezTo>
                  <a:pt x="123" y="89"/>
                  <a:pt x="115" y="98"/>
                  <a:pt x="102" y="109"/>
                </a:cubicBezTo>
                <a:cubicBezTo>
                  <a:pt x="94" y="116"/>
                  <a:pt x="89" y="122"/>
                  <a:pt x="86" y="125"/>
                </a:cubicBezTo>
                <a:cubicBezTo>
                  <a:pt x="84" y="129"/>
                  <a:pt x="82" y="133"/>
                  <a:pt x="80" y="137"/>
                </a:cubicBezTo>
                <a:cubicBezTo>
                  <a:pt x="79" y="142"/>
                  <a:pt x="79" y="149"/>
                  <a:pt x="78" y="159"/>
                </a:cubicBezTo>
                <a:lnTo>
                  <a:pt x="54" y="159"/>
                </a:lnTo>
                <a:close/>
                <a:moveTo>
                  <a:pt x="52" y="210"/>
                </a:moveTo>
                <a:cubicBezTo>
                  <a:pt x="52" y="181"/>
                  <a:pt x="52" y="181"/>
                  <a:pt x="52" y="181"/>
                </a:cubicBezTo>
                <a:cubicBezTo>
                  <a:pt x="81" y="181"/>
                  <a:pt x="81" y="181"/>
                  <a:pt x="81" y="181"/>
                </a:cubicBezTo>
                <a:cubicBezTo>
                  <a:pt x="81" y="210"/>
                  <a:pt x="81" y="210"/>
                  <a:pt x="81" y="210"/>
                </a:cubicBezTo>
                <a:lnTo>
                  <a:pt x="52" y="2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E1F0B4-3A6E-4087-A0EF-BD9B155949A7}"/>
              </a:ext>
            </a:extLst>
          </p:cNvPr>
          <p:cNvSpPr/>
          <p:nvPr userDrawn="1"/>
        </p:nvSpPr>
        <p:spPr>
          <a:xfrm>
            <a:off x="4805422" y="3628220"/>
            <a:ext cx="2581156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sym typeface="Trebuchet M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5934990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94B68B-9DFE-4B0D-8445-536C7E92E63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E247CF-3534-4943-95C5-32C13D2EC7EA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926BC8-FD26-49EA-8C50-D8B4C8278C6E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862F81A-FB10-448B-B3B3-1B41BB3EE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14D1910-B039-46B2-A907-860B1A99E82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8B040CB-ADAA-46AF-84ED-71266EB8F4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3D341-FAA7-4F98-8CA9-A0ED884FDC47}"/>
              </a:ext>
            </a:extLst>
          </p:cNvPr>
          <p:cNvSpPr/>
          <p:nvPr userDrawn="1"/>
        </p:nvSpPr>
        <p:spPr>
          <a:xfrm>
            <a:off x="827228" y="2718306"/>
            <a:ext cx="265168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sz="3400" b="0" i="0" u="none" strike="noStrike" kern="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/>
                <a:sym typeface="Trebuchet MS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168A63-1B60-4D41-8A76-6292D5D87A21}"/>
              </a:ext>
            </a:extLst>
          </p:cNvPr>
          <p:cNvSpPr/>
          <p:nvPr userDrawn="1"/>
        </p:nvSpPr>
        <p:spPr>
          <a:xfrm>
            <a:off x="827228" y="3296697"/>
            <a:ext cx="2985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0" i="0" u="none" strike="noStrike" cap="none" spc="0" baseline="0" dirty="0">
                <a:ln>
                  <a:noFill/>
                </a:ln>
                <a:solidFill>
                  <a:schemeClr val="tx2"/>
                </a:solidFill>
                <a:uFillTx/>
                <a:latin typeface="+mn-lt"/>
                <a:sym typeface="Trebuchet MS"/>
              </a:rPr>
              <a:t>Let’s do something great</a:t>
            </a:r>
          </a:p>
        </p:txBody>
      </p:sp>
    </p:spTree>
    <p:extLst>
      <p:ext uri="{BB962C8B-B14F-4D97-AF65-F5344CB8AC3E}">
        <p14:creationId xmlns:p14="http://schemas.microsoft.com/office/powerpoint/2010/main" val="205794127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Foo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082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CDA42C-100B-466B-B9F5-E7B7B268FA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91" y="0"/>
            <a:ext cx="4791075" cy="6858000"/>
          </a:xfrm>
          <a:prstGeom prst="rect">
            <a:avLst/>
          </a:prstGeo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D7DDA5D-F2AC-42BD-A6F4-0DE5F0E6CB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23815D7A-A058-40AE-AC19-00E78E811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C4A9295B-2137-47F0-9583-F5CCA4BAA8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76A24-3005-425F-9744-A8ACD40FA4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4127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Foot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2FD97C-8A88-48A1-B02C-3F5655F5DFD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710A81C-BA8F-485E-8C91-56A537198389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EE314-90A1-4525-AC78-356180627C3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390DECF-6700-4D08-9774-AC6D0B3ABB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7C807A6-8176-401C-9AD7-C8BABC36498C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418983387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Footer blank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BD6FC0-0E29-40D2-AC26-5C0AFD1288F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F6467C3-215A-4140-8962-B0080CA28D8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A15FDA7-7B4F-4323-8872-693091E645C8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4DB75-1A34-4CC3-A997-C8EDE76421D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6EB1A-692A-4C50-B5B4-834DB6253A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6792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ear Footer 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A0878C-9E18-48EF-BE0A-0AB2670806C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0A77A9A-B0BC-402B-B1D2-85CB85269023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7FEB9F-5823-40BE-BCA1-24E227EA07D3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FF165C-6B31-480D-8810-9873FF0AC829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DA0058E-3A73-4FBD-81C0-86DBBC10BD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9493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ear Footer Dark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94B68B-9DFE-4B0D-8445-536C7E92E63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E247CF-3534-4943-95C5-32C13D2EC7EA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926BC8-FD26-49EA-8C50-D8B4C8278C6E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862F81A-FB10-448B-B3B3-1B41BB3EE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14D1910-B039-46B2-A907-860B1A99E82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92231304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355566" y="1995488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355566" y="3017485"/>
            <a:ext cx="2899126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355566" y="4040456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355566" y="5076547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522512" y="1995488"/>
            <a:ext cx="583128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522512" y="3017485"/>
            <a:ext cx="5831288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5522512" y="4040456"/>
            <a:ext cx="583128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522512" y="5076547"/>
            <a:ext cx="583128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F29BA38-AE87-4588-B423-378EB33B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Body Level One…">
            <a:extLst>
              <a:ext uri="{FF2B5EF4-FFF2-40B4-BE49-F238E27FC236}">
                <a16:creationId xmlns:a16="http://schemas.microsoft.com/office/drawing/2014/main" id="{602E5113-3297-4D98-8822-6ACB42FB1A6E}"/>
              </a:ext>
            </a:extLst>
          </p:cNvPr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1CB6A48A-09C3-4A9A-831D-AA8CDA77FC3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2573" y="206567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CBA2A3ED-F2F5-4A1D-BD91-F08B1204284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32573" y="3092562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93EF349F-21A2-46D9-8597-2C259EEED62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32573" y="4119450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3CCE2CE9-A9DC-4C3A-B0D6-8C082FB888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32573" y="514633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44742336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96195" y="1995488"/>
            <a:ext cx="2581494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457200" indent="0" algn="l">
              <a:buFontTx/>
              <a:buNone/>
              <a:defRPr sz="18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596198" y="3017485"/>
            <a:ext cx="2581490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596198" y="4040456"/>
            <a:ext cx="2581490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96198" y="5076547"/>
            <a:ext cx="2581490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954602" y="1995488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7954602" y="3017485"/>
            <a:ext cx="2899126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954602" y="4040456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7954602" y="5076547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645948" y="1995488"/>
            <a:ext cx="164832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645948" y="3017485"/>
            <a:ext cx="1648328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5645948" y="4036159"/>
            <a:ext cx="1648328" cy="692154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5645948" y="5058159"/>
            <a:ext cx="164832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7F4BB9E-4381-45F1-B103-34ED8DBB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Body Level One…">
            <a:extLst>
              <a:ext uri="{FF2B5EF4-FFF2-40B4-BE49-F238E27FC236}">
                <a16:creationId xmlns:a16="http://schemas.microsoft.com/office/drawing/2014/main" id="{F3A5A974-12B8-40D0-8EF9-68F69E5F5683}"/>
              </a:ext>
            </a:extLst>
          </p:cNvPr>
          <p:cNvSpPr txBox="1">
            <a:spLocks noGrp="1"/>
          </p:cNvSpPr>
          <p:nvPr>
            <p:ph type="body" sz="quarter" idx="28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79E6BF2E-1456-465B-B975-F600533FB8A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06892" y="206567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E510FFE4-5BB7-4BEA-956B-C3ACBF5F62B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06892" y="3092562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1EE3773A-E9C4-4D0A-A471-226486DDB6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06892" y="4119450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9B93101-E52C-401B-801E-B7ADAC5DDCE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6892" y="514633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095756176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74681" y="1995488"/>
            <a:ext cx="2731857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457200" indent="0" algn="l">
              <a:buFontTx/>
              <a:buNone/>
              <a:defRPr sz="18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174681" y="3017485"/>
            <a:ext cx="2731858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174681" y="4040456"/>
            <a:ext cx="273185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174681" y="5076547"/>
            <a:ext cx="273185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119401" y="1995488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119401" y="3010248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119401" y="4058463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5119401" y="5073222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6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7538418" y="1995488"/>
            <a:ext cx="2731857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7538418" y="3017485"/>
            <a:ext cx="2731857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7538418" y="4040456"/>
            <a:ext cx="2731857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7538418" y="5076547"/>
            <a:ext cx="2731857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0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10483136" y="1995488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10483136" y="3010248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Text Placeholder 12"/>
          <p:cNvSpPr>
            <a:spLocks noGrp="1"/>
          </p:cNvSpPr>
          <p:nvPr>
            <p:ph type="body" sz="quarter" idx="26"/>
          </p:nvPr>
        </p:nvSpPr>
        <p:spPr>
          <a:xfrm>
            <a:off x="10483136" y="4058463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3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10483136" y="5073222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1404254" y="206567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6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1404254" y="3092562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7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1404254" y="4119450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8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1404254" y="514633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9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6792686" y="206567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0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6792686" y="3092562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1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6792686" y="4119450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2" name="Text Placeholder 9"/>
          <p:cNvSpPr>
            <a:spLocks noGrp="1"/>
          </p:cNvSpPr>
          <p:nvPr>
            <p:ph type="body" sz="quarter" idx="35" hasCustomPrompt="1"/>
          </p:nvPr>
        </p:nvSpPr>
        <p:spPr>
          <a:xfrm>
            <a:off x="6792686" y="514633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24BA24C-F200-4E1D-80B5-9FC9E9AF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Body Level One…">
            <a:extLst>
              <a:ext uri="{FF2B5EF4-FFF2-40B4-BE49-F238E27FC236}">
                <a16:creationId xmlns:a16="http://schemas.microsoft.com/office/drawing/2014/main" id="{BCC5B421-5F34-41AD-AD68-BAFE3E926CBB}"/>
              </a:ext>
            </a:extLst>
          </p:cNvPr>
          <p:cNvSpPr txBox="1">
            <a:spLocks noGrp="1"/>
          </p:cNvSpPr>
          <p:nvPr>
            <p:ph type="body" sz="quarter" idx="36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68180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8200" y="2720894"/>
            <a:ext cx="1691640" cy="256140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>
              <a:lnSpc>
                <a:spcPct val="90000"/>
              </a:lnSpc>
              <a:buSzTx/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  <a:lvl2pPr marL="406399" indent="0" algn="ctr">
              <a:lnSpc>
                <a:spcPct val="120000"/>
              </a:lnSpc>
              <a:buFontTx/>
              <a:buNone/>
              <a:defRPr sz="1200"/>
            </a:lvl2pPr>
            <a:lvl3pPr marL="812800" indent="0" algn="ctr">
              <a:lnSpc>
                <a:spcPct val="120000"/>
              </a:lnSpc>
              <a:buFontTx/>
              <a:buNone/>
              <a:defRPr sz="1200"/>
            </a:lvl3pPr>
            <a:lvl4pPr marL="1217613" indent="0" algn="ctr">
              <a:lnSpc>
                <a:spcPct val="120000"/>
              </a:lnSpc>
              <a:buFontTx/>
              <a:buNone/>
              <a:defRPr sz="1200"/>
            </a:lvl4pPr>
            <a:lvl5pPr marL="1624009" indent="0" algn="ctr">
              <a:lnSpc>
                <a:spcPct val="120000"/>
              </a:lnSpc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4189" y="2720894"/>
            <a:ext cx="1691640" cy="25614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250179" y="2720894"/>
            <a:ext cx="1691641" cy="25614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7456168" y="2720894"/>
            <a:ext cx="1691641" cy="25614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9662159" y="2720894"/>
            <a:ext cx="1691641" cy="25614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EBA60-AEE0-4407-BFC2-46B76373C4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7C2B46A-FEAB-467B-8811-AFEACA21A4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44190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F3754D4-F6F5-4B47-B10B-FCB49DC6FF4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50179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721BDD5-632C-4BD0-AA07-34A3EAC95A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6166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EABF2D4-42D7-4935-A995-73A3955CD0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62151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4FCDE18-EB88-4725-A2E9-819F6F16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6E794DFF-1CE2-422D-A00A-1909DD67C0D2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73747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58874" y="1828800"/>
            <a:ext cx="1671331" cy="15612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8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066193" y="1828800"/>
            <a:ext cx="1671332" cy="15612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8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262864" y="1828800"/>
            <a:ext cx="1671330" cy="15612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8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456168" y="1828800"/>
            <a:ext cx="1671332" cy="15612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672315" y="1828800"/>
            <a:ext cx="1671330" cy="15612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044189" y="3906687"/>
            <a:ext cx="1691640" cy="19933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4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5250179" y="3906687"/>
            <a:ext cx="1691641" cy="19933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7456168" y="3906687"/>
            <a:ext cx="1691641" cy="19933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9662159" y="3906687"/>
            <a:ext cx="1691641" cy="19933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E4251FB-1DA8-4443-AF88-7E150AAD1F1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8200" y="3561847"/>
            <a:ext cx="1691639" cy="344840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8E9A80F-1766-4ED2-84C2-3DC28E233EB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44187" y="3561847"/>
            <a:ext cx="1691639" cy="344840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F1F8D8B1-8A48-40D5-AD40-2BD81D76B2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42555" y="3561847"/>
            <a:ext cx="1691639" cy="344840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486CF48-8914-44CB-9659-EBBE5A8FBE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456170" y="3561847"/>
            <a:ext cx="1691639" cy="344840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DF4B9D2E-B9B8-42B8-A385-44411E27AA9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62157" y="3561847"/>
            <a:ext cx="1691639" cy="344840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106F51-D441-4F73-BF3F-192DCCA8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4A02494E-98BA-43FA-B686-82C482058B7A}"/>
              </a:ext>
            </a:extLst>
          </p:cNvPr>
          <p:cNvSpPr txBox="1">
            <a:spLocks noGrp="1"/>
          </p:cNvSpPr>
          <p:nvPr>
            <p:ph type="body" sz="quarter" idx="33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35A4F40-7C06-458B-9E6E-5333853ADAE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8196" y="3906687"/>
            <a:ext cx="1691640" cy="19933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08078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4553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2E1CE-7D43-4D99-BD90-D592D03CA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51" y="2667"/>
            <a:ext cx="4787349" cy="6852666"/>
          </a:xfrm>
          <a:prstGeom prst="rect">
            <a:avLst/>
          </a:prstGeom>
        </p:spPr>
      </p:pic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93194D52-60C5-46B4-B690-A149CC44B1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7E7C366A-7DF9-4C92-A7C1-01AAB092F9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4697CD4-B50D-48C4-8116-ED2DBA2AB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73193-305A-4EE3-AA9F-9A24A045B0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15197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Blank –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>
            <a:extLst>
              <a:ext uri="{FF2B5EF4-FFF2-40B4-BE49-F238E27FC236}">
                <a16:creationId xmlns:a16="http://schemas.microsoft.com/office/drawing/2014/main" id="{2B3F4696-C675-4B45-9D0E-AD3A4623C5B4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1B5174-FA25-4C66-8549-4655FD52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36376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FCEED-15E7-44A6-AFFD-6D9F3EB6A3D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5314" y="1665790"/>
            <a:ext cx="10661374" cy="4375633"/>
          </a:xfrm>
        </p:spPr>
        <p:txBody>
          <a:bodyPr>
            <a:noAutofit/>
          </a:bodyPr>
          <a:lstStyle>
            <a:lvl1pPr defTabSz="228600">
              <a:tabLst>
                <a:tab pos="0" algn="l"/>
              </a:tabLst>
              <a:defRPr/>
            </a:lvl1pPr>
            <a:lvl2pPr defTabSz="228600">
              <a:tabLst>
                <a:tab pos="0" algn="l"/>
              </a:tabLst>
              <a:defRPr/>
            </a:lvl2pPr>
            <a:lvl3pPr defTabSz="228600">
              <a:tabLst>
                <a:tab pos="0" algn="l"/>
              </a:tabLst>
              <a:defRPr/>
            </a:lvl3pPr>
            <a:lvl4pPr marL="914400" indent="-228600" defTabSz="228600">
              <a:tabLst>
                <a:tab pos="0" algn="l"/>
              </a:tabLst>
              <a:defRPr/>
            </a:lvl4pPr>
            <a:lvl5pPr defTabSz="228600">
              <a:tabLst>
                <a:tab pos="0" algn="l"/>
              </a:tabLst>
              <a:defRPr/>
            </a:lvl5pPr>
            <a:lvl6pPr defTabSz="228600">
              <a:tabLst>
                <a:tab pos="0" algn="l"/>
              </a:tabLst>
              <a:defRPr/>
            </a:lvl6pPr>
            <a:lvl7pPr defTabSz="228600">
              <a:tabLst>
                <a:tab pos="0" algn="l"/>
              </a:tabLst>
              <a:defRPr/>
            </a:lvl7pPr>
            <a:lvl8pPr defTabSz="228600">
              <a:tabLst>
                <a:tab pos="0" algn="l"/>
              </a:tabLst>
              <a:defRPr/>
            </a:lvl8pPr>
            <a:lvl9pPr marL="2057400" indent="-215900" defTabSz="228600">
              <a:buNone/>
              <a:tabLst>
                <a:tab pos="0" algn="l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F9E4359E-FC68-4055-A92D-DA85CC326DDA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85293-5007-4338-BBE7-C56BE235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5614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97592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6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" name="Google Shape;328;p9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9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76279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840567"/>
            <a:ext cx="10363200" cy="19600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0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14B43-60F4-4209-BE0C-9C7954BEB6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185" y="0"/>
            <a:ext cx="4791075" cy="6858000"/>
          </a:xfrm>
          <a:prstGeom prst="rect">
            <a:avLst/>
          </a:prstGeom>
        </p:spPr>
      </p:pic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C83BF8FD-FD73-424F-BDB8-D4F9C031F8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1920948D-77DE-4416-973E-748955FB2F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8FFA768-7937-490E-834A-40901A1DB2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83D28-54D6-4192-9B06-17AFE6AE5D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82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8065C6-56FC-4715-8D61-CBB6C851EB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34" y="0"/>
            <a:ext cx="4791075" cy="6858000"/>
          </a:xfrm>
          <a:prstGeom prst="rect">
            <a:avLst/>
          </a:prstGeom>
        </p:spPr>
      </p:pic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24687D5F-E7AB-46C7-99BA-F26FE57FB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D011246D-2A89-4634-922A-9B55DF8BD4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D092939-90FF-4EBA-92C3-4243D12760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4C2A9-4406-45B4-B342-CB9DDCFBB0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1921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BE862-A6F6-4624-A385-F99C167DC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34" y="0"/>
            <a:ext cx="4791075" cy="6858000"/>
          </a:xfrm>
          <a:prstGeom prst="rect">
            <a:avLst/>
          </a:prstGeom>
        </p:spPr>
      </p:pic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52C3C49-186F-4A21-ADC9-6A3B336F1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26F5490F-5349-441F-9639-EA9777A64F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FF517DFF-E05A-4029-9C22-78691DEF2E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8C534-B23B-4438-BCC7-A02418B66C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7297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E42025-C477-49B4-8A5D-8D25610C36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184" y="0"/>
            <a:ext cx="4791075" cy="6858000"/>
          </a:xfrm>
          <a:prstGeom prst="rect">
            <a:avLst/>
          </a:prstGeom>
        </p:spPr>
      </p:pic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0415733-D3C1-45C1-BFA2-C898C73BBC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C8BDE53E-1040-4DC9-8F3D-9AC7551647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F4E2971-3DE0-4559-A28B-12383533C6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E0B8D1-7E4D-4A6F-AE16-3CB8E2BEB4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25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Full Imag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02FC2-DEFF-4FBD-8EEE-C41007AE93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2" y="5690162"/>
            <a:ext cx="2350729" cy="539172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1FF0B87B-6619-4083-B790-01603A4505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3E9EE3E3-1C2A-4840-874D-B96ED2AEDE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7389D4D-3015-4B8B-97CE-3E319F0972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7638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206C6C98-7A06-46E1-B9BE-B32779BD89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CFD03CCF-0E7C-44BB-99AB-58FA6047D9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255A5CE-6FC6-4C4D-9D33-061AF06E29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49AA9-5BF9-4F87-AC3E-0640E5A973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505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8EC516-A159-4B42-8A08-61085970022D}"/>
              </a:ext>
            </a:extLst>
          </p:cNvPr>
          <p:cNvPicPr>
            <a:picLocks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0" y="6537960"/>
            <a:ext cx="12198096" cy="323930"/>
          </a:xfrm>
          <a:prstGeom prst="rect">
            <a:avLst/>
          </a:prstGeom>
        </p:spPr>
      </p:pic>
      <p:sp>
        <p:nvSpPr>
          <p:cNvPr id="7" name="Title Text"/>
          <p:cNvSpPr txBox="1">
            <a:spLocks noGrp="1"/>
          </p:cNvSpPr>
          <p:nvPr userDrawn="1">
            <p:ph type="title"/>
          </p:nvPr>
        </p:nvSpPr>
        <p:spPr>
          <a:xfrm>
            <a:off x="765313" y="183398"/>
            <a:ext cx="10661375" cy="962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40" tIns="45720" rIns="91440" bIns="0" anchor="b">
            <a:no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D22436-7202-4C54-A1C5-AA6CC9F4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313" y="1825625"/>
            <a:ext cx="1066137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6A0A9D1-BA17-491D-B91F-2146642A0B0A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78622A8-5A8F-44BC-80C2-D9424853F223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8609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FB8178-0E57-4256-A0E4-7A6D5A995FF6}"/>
              </a:ext>
            </a:extLst>
          </p:cNvPr>
          <p:cNvCxnSpPr/>
          <p:nvPr userDrawn="1"/>
        </p:nvCxnSpPr>
        <p:spPr>
          <a:xfrm>
            <a:off x="10581803" y="6602168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CB73832-AA55-46C6-A8C6-E566A63D89E6}"/>
              </a:ext>
            </a:extLst>
          </p:cNvPr>
          <p:cNvPicPr>
            <a:picLocks noChangeAspect="1"/>
          </p:cNvPicPr>
          <p:nvPr userDrawn="1"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8994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6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4" r:id="rId32"/>
    <p:sldLayoutId id="2147483695" r:id="rId33"/>
    <p:sldLayoutId id="2147483696" r:id="rId34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2"/>
          </a:solidFill>
          <a:uFillTx/>
          <a:latin typeface="+mj-lt"/>
          <a:ea typeface="Trebuchet MS"/>
          <a:cs typeface="Trebuchet MS"/>
          <a:sym typeface="Trebuchet MS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228600" marR="0" indent="-228600" algn="l" defTabSz="2286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1pPr>
      <a:lvl2pPr marL="457200" marR="0" indent="-230188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2pPr>
      <a:lvl3pPr marL="6858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3pPr>
      <a:lvl4pPr marL="9144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4pPr>
      <a:lvl5pPr marL="1143000" marR="0" indent="-231775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5pPr>
      <a:lvl6pPr marL="13716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6pPr>
      <a:lvl7pPr marL="16002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7pPr>
      <a:lvl8pPr marL="18288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8pPr>
      <a:lvl9pPr marL="20574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jp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9.png"/><Relationship Id="rId21" Type="http://schemas.openxmlformats.org/officeDocument/2006/relationships/image" Target="../media/image36.jpeg"/><Relationship Id="rId7" Type="http://schemas.openxmlformats.org/officeDocument/2006/relationships/image" Target="../media/image23.png"/><Relationship Id="rId12" Type="http://schemas.openxmlformats.org/officeDocument/2006/relationships/image" Target="../media/image27.jpg"/><Relationship Id="rId17" Type="http://schemas.openxmlformats.org/officeDocument/2006/relationships/image" Target="../media/image32.png"/><Relationship Id="rId25" Type="http://schemas.openxmlformats.org/officeDocument/2006/relationships/image" Target="../media/image40.jfi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20.jpeg"/><Relationship Id="rId9" Type="http://schemas.openxmlformats.org/officeDocument/2006/relationships/hyperlink" Target="http://www.pngall.com/sound-waves-png" TargetMode="External"/><Relationship Id="rId14" Type="http://schemas.openxmlformats.org/officeDocument/2006/relationships/image" Target="../media/image29.jp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CDC2286-1606-419F-B546-39F4B80123FF}"/>
              </a:ext>
            </a:extLst>
          </p:cNvPr>
          <p:cNvSpPr txBox="1">
            <a:spLocks/>
          </p:cNvSpPr>
          <p:nvPr/>
        </p:nvSpPr>
        <p:spPr>
          <a:xfrm>
            <a:off x="60152" y="2606545"/>
            <a:ext cx="4908663" cy="100979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j-lt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sym typeface="Trebuchet MS"/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044EF50D-3DD6-4A03-AD91-EFB309BCB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42" y="313990"/>
            <a:ext cx="2358831" cy="541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243737-ED83-4D02-B908-A95141CDCE53}"/>
              </a:ext>
            </a:extLst>
          </p:cNvPr>
          <p:cNvSpPr txBox="1"/>
          <p:nvPr/>
        </p:nvSpPr>
        <p:spPr>
          <a:xfrm>
            <a:off x="272542" y="2384777"/>
            <a:ext cx="7668300" cy="27166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lvl="0" defTabSz="228600">
              <a:buSzPct val="100000"/>
              <a:defRPr/>
            </a:pPr>
            <a:r>
              <a:rPr lang="en-US" sz="4000" kern="0" dirty="0">
                <a:solidFill>
                  <a:srgbClr val="404040"/>
                </a:solidFill>
                <a:latin typeface="Arial Black"/>
                <a:sym typeface="Trebuchet MS"/>
              </a:rPr>
              <a:t>Concentrix Voicebot – </a:t>
            </a:r>
          </a:p>
          <a:p>
            <a:pPr lvl="0" defTabSz="228600">
              <a:buSzPct val="100000"/>
              <a:defRPr/>
            </a:pPr>
            <a:endParaRPr lang="en-US" sz="4000" kern="0" dirty="0">
              <a:solidFill>
                <a:srgbClr val="404040"/>
              </a:solidFill>
              <a:latin typeface="Arial Black"/>
              <a:sym typeface="Trebuchet MS"/>
            </a:endParaRPr>
          </a:p>
          <a:p>
            <a:pPr lvl="0" defTabSz="228600">
              <a:buSzPct val="100000"/>
              <a:defRPr/>
            </a:pPr>
            <a:r>
              <a:rPr lang="en-US" sz="4000" kern="0" dirty="0">
                <a:solidFill>
                  <a:srgbClr val="0070C0"/>
                </a:solidFill>
                <a:latin typeface="Arial Black"/>
                <a:sym typeface="Trebuchet MS"/>
              </a:rPr>
              <a:t>  Digital</a:t>
            </a:r>
            <a:r>
              <a:rPr lang="en-US" sz="4000" kern="0" dirty="0">
                <a:solidFill>
                  <a:srgbClr val="404040"/>
                </a:solidFill>
                <a:latin typeface="Arial Black"/>
                <a:sym typeface="Trebuchet MS"/>
              </a:rPr>
              <a:t> CX	Agent</a:t>
            </a:r>
            <a:endParaRPr lang="en-US" sz="2400" kern="0" dirty="0">
              <a:solidFill>
                <a:srgbClr val="0070C0"/>
              </a:solidFill>
              <a:latin typeface="Arial Black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5688631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9286A2-8D27-41BD-9476-A1645BB88135}"/>
              </a:ext>
            </a:extLst>
          </p:cNvPr>
          <p:cNvGrpSpPr/>
          <p:nvPr/>
        </p:nvGrpSpPr>
        <p:grpSpPr>
          <a:xfrm>
            <a:off x="5385168" y="1462279"/>
            <a:ext cx="1276527" cy="2091348"/>
            <a:chOff x="1158167" y="2906370"/>
            <a:chExt cx="770924" cy="1263013"/>
          </a:xfrm>
        </p:grpSpPr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C382E39C-11F9-4E27-AC9E-5D5847FBBCA7}"/>
                </a:ext>
              </a:extLst>
            </p:cNvPr>
            <p:cNvSpPr/>
            <p:nvPr/>
          </p:nvSpPr>
          <p:spPr>
            <a:xfrm flipH="1">
              <a:off x="1158167" y="2906370"/>
              <a:ext cx="770924" cy="770924"/>
            </a:xfrm>
            <a:prstGeom prst="arc">
              <a:avLst>
                <a:gd name="adj1" fmla="val 10801999"/>
                <a:gd name="adj2" fmla="val 0"/>
              </a:avLst>
            </a:prstGeom>
            <a:ln w="254000" cap="rnd">
              <a:solidFill>
                <a:srgbClr val="31BD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21965D-AA3F-434E-A77C-A7974E7AEEDF}"/>
                </a:ext>
              </a:extLst>
            </p:cNvPr>
            <p:cNvCxnSpPr>
              <a:cxnSpLocks/>
            </p:cNvCxnSpPr>
            <p:nvPr/>
          </p:nvCxnSpPr>
          <p:spPr>
            <a:xfrm>
              <a:off x="1158167" y="3381535"/>
              <a:ext cx="0" cy="787848"/>
            </a:xfrm>
            <a:prstGeom prst="line">
              <a:avLst/>
            </a:prstGeom>
            <a:ln w="254000" cap="sq">
              <a:solidFill>
                <a:srgbClr val="31BD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1FE2C2B-35C9-41E4-91B6-59B230926078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91" y="3281297"/>
              <a:ext cx="0" cy="474241"/>
            </a:xfrm>
            <a:prstGeom prst="line">
              <a:avLst/>
            </a:prstGeom>
            <a:ln w="254000" cap="rnd">
              <a:solidFill>
                <a:srgbClr val="31BDB8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A173A5-4F59-4608-93F6-8641F72FE49A}"/>
              </a:ext>
            </a:extLst>
          </p:cNvPr>
          <p:cNvGrpSpPr/>
          <p:nvPr/>
        </p:nvGrpSpPr>
        <p:grpSpPr>
          <a:xfrm rot="5400000">
            <a:off x="6430842" y="2837142"/>
            <a:ext cx="1276527" cy="2091348"/>
            <a:chOff x="1158167" y="2906370"/>
            <a:chExt cx="770924" cy="1263013"/>
          </a:xfrm>
        </p:grpSpPr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7D9EF95E-49DF-4CD6-A8CF-A70BF3F00515}"/>
                </a:ext>
              </a:extLst>
            </p:cNvPr>
            <p:cNvSpPr/>
            <p:nvPr/>
          </p:nvSpPr>
          <p:spPr>
            <a:xfrm flipH="1">
              <a:off x="1158167" y="2906370"/>
              <a:ext cx="770924" cy="770924"/>
            </a:xfrm>
            <a:prstGeom prst="arc">
              <a:avLst>
                <a:gd name="adj1" fmla="val 10801999"/>
                <a:gd name="adj2" fmla="val 0"/>
              </a:avLst>
            </a:prstGeom>
            <a:ln w="254000" cap="rnd">
              <a:solidFill>
                <a:srgbClr val="3E66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520F61-15F3-415A-B69A-3E95778B7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58167" y="3381535"/>
              <a:ext cx="0" cy="787848"/>
            </a:xfrm>
            <a:prstGeom prst="line">
              <a:avLst/>
            </a:prstGeom>
            <a:ln w="254000" cap="sq">
              <a:solidFill>
                <a:srgbClr val="3E66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6818BD7-25CE-4A72-81A8-4B6FCCA8208E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91" y="3281297"/>
              <a:ext cx="0" cy="474241"/>
            </a:xfrm>
            <a:prstGeom prst="line">
              <a:avLst/>
            </a:prstGeom>
            <a:ln w="254000" cap="rnd">
              <a:solidFill>
                <a:srgbClr val="3E66E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424FEED-B662-4217-B7F9-6DC4931FBBB0}"/>
              </a:ext>
            </a:extLst>
          </p:cNvPr>
          <p:cNvGrpSpPr/>
          <p:nvPr/>
        </p:nvGrpSpPr>
        <p:grpSpPr>
          <a:xfrm flipH="1" flipV="1">
            <a:off x="4918827" y="3868803"/>
            <a:ext cx="1276527" cy="2091348"/>
            <a:chOff x="1158167" y="2906370"/>
            <a:chExt cx="770924" cy="1263013"/>
          </a:xfrm>
        </p:grpSpPr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1668FBDE-8B82-4A68-A17F-6602A2B33373}"/>
                </a:ext>
              </a:extLst>
            </p:cNvPr>
            <p:cNvSpPr/>
            <p:nvPr/>
          </p:nvSpPr>
          <p:spPr>
            <a:xfrm flipH="1">
              <a:off x="1158167" y="2906370"/>
              <a:ext cx="770924" cy="770924"/>
            </a:xfrm>
            <a:prstGeom prst="arc">
              <a:avLst>
                <a:gd name="adj1" fmla="val 10801999"/>
                <a:gd name="adj2" fmla="val 0"/>
              </a:avLst>
            </a:prstGeom>
            <a:ln w="254000" cap="rnd">
              <a:solidFill>
                <a:srgbClr val="31BD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75249AB-31B4-45E5-B49B-5B40D2489F86}"/>
                </a:ext>
              </a:extLst>
            </p:cNvPr>
            <p:cNvCxnSpPr>
              <a:cxnSpLocks/>
            </p:cNvCxnSpPr>
            <p:nvPr/>
          </p:nvCxnSpPr>
          <p:spPr>
            <a:xfrm>
              <a:off x="1158167" y="3381535"/>
              <a:ext cx="0" cy="787848"/>
            </a:xfrm>
            <a:prstGeom prst="line">
              <a:avLst/>
            </a:prstGeom>
            <a:ln w="254000" cap="sq">
              <a:solidFill>
                <a:srgbClr val="31BD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1EDF65-3E9C-42F2-94D9-1B7C7C179515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91" y="3281297"/>
              <a:ext cx="0" cy="474241"/>
            </a:xfrm>
            <a:prstGeom prst="line">
              <a:avLst/>
            </a:prstGeom>
            <a:ln w="254000" cap="rnd">
              <a:solidFill>
                <a:srgbClr val="31BDB8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28DADE2-8F69-4249-A9D0-A5F0B43CEF86}"/>
              </a:ext>
            </a:extLst>
          </p:cNvPr>
          <p:cNvGrpSpPr/>
          <p:nvPr/>
        </p:nvGrpSpPr>
        <p:grpSpPr>
          <a:xfrm rot="5400000" flipH="1" flipV="1">
            <a:off x="3873153" y="2493941"/>
            <a:ext cx="1276527" cy="2091348"/>
            <a:chOff x="1158167" y="2906370"/>
            <a:chExt cx="770924" cy="1263013"/>
          </a:xfrm>
        </p:grpSpPr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1205536-514E-4088-A204-C38DA14DBF4F}"/>
                </a:ext>
              </a:extLst>
            </p:cNvPr>
            <p:cNvSpPr/>
            <p:nvPr/>
          </p:nvSpPr>
          <p:spPr>
            <a:xfrm flipH="1">
              <a:off x="1158167" y="2906370"/>
              <a:ext cx="770924" cy="770924"/>
            </a:xfrm>
            <a:prstGeom prst="arc">
              <a:avLst>
                <a:gd name="adj1" fmla="val 10801999"/>
                <a:gd name="adj2" fmla="val 0"/>
              </a:avLst>
            </a:prstGeom>
            <a:ln w="254000" cap="rnd">
              <a:solidFill>
                <a:srgbClr val="3E66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0F3645-F3DA-4052-842F-C0AB373CAA9E}"/>
                </a:ext>
              </a:extLst>
            </p:cNvPr>
            <p:cNvCxnSpPr>
              <a:cxnSpLocks/>
            </p:cNvCxnSpPr>
            <p:nvPr/>
          </p:nvCxnSpPr>
          <p:spPr>
            <a:xfrm>
              <a:off x="1158167" y="3381535"/>
              <a:ext cx="0" cy="787848"/>
            </a:xfrm>
            <a:prstGeom prst="line">
              <a:avLst/>
            </a:prstGeom>
            <a:ln w="254000" cap="sq">
              <a:solidFill>
                <a:srgbClr val="3E66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783B671-785B-4EDD-ABE4-0F758535B07A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91" y="3281297"/>
              <a:ext cx="0" cy="474241"/>
            </a:xfrm>
            <a:prstGeom prst="line">
              <a:avLst/>
            </a:prstGeom>
            <a:ln w="254000" cap="rnd">
              <a:solidFill>
                <a:srgbClr val="3E66E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B054F9-D5E3-4FD9-A32C-A788ACD7A45B}"/>
              </a:ext>
            </a:extLst>
          </p:cNvPr>
          <p:cNvGrpSpPr/>
          <p:nvPr/>
        </p:nvGrpSpPr>
        <p:grpSpPr>
          <a:xfrm>
            <a:off x="7932895" y="1497336"/>
            <a:ext cx="3729157" cy="637580"/>
            <a:chOff x="8238635" y="1727910"/>
            <a:chExt cx="3729157" cy="63758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2A51C6-1E9D-4C7F-A7C7-B13B1D321236}"/>
                </a:ext>
              </a:extLst>
            </p:cNvPr>
            <p:cNvSpPr/>
            <p:nvPr/>
          </p:nvSpPr>
          <p:spPr>
            <a:xfrm>
              <a:off x="8238636" y="2150046"/>
              <a:ext cx="3419964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sz="1400" dirty="0"/>
                <a:t>8-12 Weeks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2DF1182-394E-462F-A9B4-1BA85E1442DC}"/>
                </a:ext>
              </a:extLst>
            </p:cNvPr>
            <p:cNvSpPr/>
            <p:nvPr/>
          </p:nvSpPr>
          <p:spPr>
            <a:xfrm>
              <a:off x="8238635" y="1727910"/>
              <a:ext cx="3729157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sz="2000" b="1" dirty="0">
                  <a:solidFill>
                    <a:srgbClr val="31BDB8"/>
                  </a:solidFill>
                </a:rPr>
                <a:t>Indicative timeline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7DA611-F9B9-4E5C-91CC-9F130D50DE96}"/>
              </a:ext>
            </a:extLst>
          </p:cNvPr>
          <p:cNvGrpSpPr/>
          <p:nvPr/>
        </p:nvGrpSpPr>
        <p:grpSpPr>
          <a:xfrm>
            <a:off x="7932896" y="5109823"/>
            <a:ext cx="3419964" cy="583712"/>
            <a:chOff x="8238636" y="1727910"/>
            <a:chExt cx="3419964" cy="58371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8ED3B8A-36A1-4328-AA43-D70B4BE042AD}"/>
                </a:ext>
              </a:extLst>
            </p:cNvPr>
            <p:cNvSpPr/>
            <p:nvPr/>
          </p:nvSpPr>
          <p:spPr>
            <a:xfrm>
              <a:off x="8238636" y="2096178"/>
              <a:ext cx="3419964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sz="1400" dirty="0"/>
                <a:t>Monthly Call volume &lt; 25000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6599981-C658-48CD-B366-88CCA5C89827}"/>
                </a:ext>
              </a:extLst>
            </p:cNvPr>
            <p:cNvSpPr/>
            <p:nvPr/>
          </p:nvSpPr>
          <p:spPr>
            <a:xfrm>
              <a:off x="8238636" y="1727910"/>
              <a:ext cx="3419964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3E66EA"/>
                  </a:solidFill>
                </a:rPr>
                <a:t>Clip Level to ensure ROI</a:t>
              </a:r>
              <a:endParaRPr lang="en-ID" sz="2000" b="1" dirty="0">
                <a:solidFill>
                  <a:srgbClr val="3E66EA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0289ADD-CBF9-47E2-8992-0E0E05B18B2C}"/>
              </a:ext>
            </a:extLst>
          </p:cNvPr>
          <p:cNvGrpSpPr/>
          <p:nvPr/>
        </p:nvGrpSpPr>
        <p:grpSpPr>
          <a:xfrm>
            <a:off x="227660" y="1497335"/>
            <a:ext cx="3419964" cy="1519793"/>
            <a:chOff x="8238636" y="1727910"/>
            <a:chExt cx="3419964" cy="11019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E0B9A7E-643A-48BF-B43A-473680304517}"/>
                </a:ext>
              </a:extLst>
            </p:cNvPr>
            <p:cNvSpPr/>
            <p:nvPr/>
          </p:nvSpPr>
          <p:spPr>
            <a:xfrm>
              <a:off x="8238636" y="1968050"/>
              <a:ext cx="3419964" cy="86177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/>
                <a:t>One time - 15k to 50k </a:t>
              </a:r>
            </a:p>
            <a:p>
              <a:pPr algn="r"/>
              <a:r>
                <a:rPr lang="en-US" sz="1400" dirty="0"/>
                <a:t>Agent Seat cost $35 per Month</a:t>
              </a:r>
            </a:p>
            <a:p>
              <a:pPr algn="r"/>
              <a:r>
                <a:rPr lang="en-US" sz="1400" dirty="0"/>
                <a:t>Call charges $0.05 to $0.15 </a:t>
              </a:r>
            </a:p>
            <a:p>
              <a:pPr algn="r"/>
              <a:r>
                <a:rPr lang="en-US" sz="1400" dirty="0"/>
                <a:t>Hosting charges :-$2500 per Month </a:t>
              </a:r>
              <a:endParaRPr lang="en-ID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48769BD-FC23-464C-8061-255D2C57D480}"/>
                </a:ext>
              </a:extLst>
            </p:cNvPr>
            <p:cNvSpPr/>
            <p:nvPr/>
          </p:nvSpPr>
          <p:spPr>
            <a:xfrm>
              <a:off x="8238636" y="1727910"/>
              <a:ext cx="3419964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D" sz="2000" b="1" dirty="0">
                  <a:solidFill>
                    <a:srgbClr val="3E66EA"/>
                  </a:solidFill>
                </a:rPr>
                <a:t>Estimated Cost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430F0B-E875-4FAE-8C08-2569E31290FE}"/>
              </a:ext>
            </a:extLst>
          </p:cNvPr>
          <p:cNvGrpSpPr/>
          <p:nvPr/>
        </p:nvGrpSpPr>
        <p:grpSpPr>
          <a:xfrm>
            <a:off x="227660" y="5109823"/>
            <a:ext cx="3419964" cy="600974"/>
            <a:chOff x="8238636" y="1727910"/>
            <a:chExt cx="3419964" cy="60097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336D3F5-578A-4BE9-881A-01A5FDFF07BA}"/>
                </a:ext>
              </a:extLst>
            </p:cNvPr>
            <p:cNvSpPr/>
            <p:nvPr/>
          </p:nvSpPr>
          <p:spPr>
            <a:xfrm>
              <a:off x="8238636" y="2113440"/>
              <a:ext cx="3419964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D" sz="1400" dirty="0"/>
                <a:t>20-34% reduction in FTE.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0945957-C4E5-4C11-9B23-E82B9BB5A015}"/>
                </a:ext>
              </a:extLst>
            </p:cNvPr>
            <p:cNvSpPr/>
            <p:nvPr/>
          </p:nvSpPr>
          <p:spPr>
            <a:xfrm>
              <a:off x="8238636" y="1727910"/>
              <a:ext cx="3419964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D" sz="2000" b="1" dirty="0">
                  <a:solidFill>
                    <a:srgbClr val="31BDB8"/>
                  </a:solidFill>
                </a:rPr>
                <a:t>Project Benefit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43D4781C-D741-4A5D-92F3-6240AD63012A}"/>
              </a:ext>
            </a:extLst>
          </p:cNvPr>
          <p:cNvSpPr/>
          <p:nvPr/>
        </p:nvSpPr>
        <p:spPr>
          <a:xfrm>
            <a:off x="5698581" y="1763429"/>
            <a:ext cx="612557" cy="612557"/>
          </a:xfrm>
          <a:prstGeom prst="ellipse">
            <a:avLst/>
          </a:prstGeom>
          <a:gradFill>
            <a:gsLst>
              <a:gs pos="0">
                <a:srgbClr val="53DBD2"/>
              </a:gs>
              <a:gs pos="100000">
                <a:srgbClr val="B7C9F9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CB48D7-3CBA-4D58-BA20-5811734BCA1D}"/>
              </a:ext>
            </a:extLst>
          </p:cNvPr>
          <p:cNvSpPr/>
          <p:nvPr/>
        </p:nvSpPr>
        <p:spPr>
          <a:xfrm>
            <a:off x="7187681" y="3558990"/>
            <a:ext cx="612557" cy="612557"/>
          </a:xfrm>
          <a:prstGeom prst="ellipse">
            <a:avLst/>
          </a:prstGeom>
          <a:gradFill>
            <a:gsLst>
              <a:gs pos="0">
                <a:srgbClr val="53DBD2"/>
              </a:gs>
              <a:gs pos="100000">
                <a:srgbClr val="B7C9F9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AA6881-EB2C-4F06-812C-0B54F8E552C9}"/>
              </a:ext>
            </a:extLst>
          </p:cNvPr>
          <p:cNvSpPr/>
          <p:nvPr/>
        </p:nvSpPr>
        <p:spPr>
          <a:xfrm>
            <a:off x="3783133" y="3235453"/>
            <a:ext cx="612557" cy="612557"/>
          </a:xfrm>
          <a:prstGeom prst="ellipse">
            <a:avLst/>
          </a:prstGeom>
          <a:gradFill>
            <a:gsLst>
              <a:gs pos="0">
                <a:srgbClr val="53DBD2"/>
              </a:gs>
              <a:gs pos="100000">
                <a:srgbClr val="B7C9F9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06B032-537C-49D6-9211-21C8F1D74D22}"/>
              </a:ext>
            </a:extLst>
          </p:cNvPr>
          <p:cNvSpPr/>
          <p:nvPr/>
        </p:nvSpPr>
        <p:spPr>
          <a:xfrm>
            <a:off x="5253951" y="5015608"/>
            <a:ext cx="612557" cy="612557"/>
          </a:xfrm>
          <a:prstGeom prst="ellipse">
            <a:avLst/>
          </a:prstGeom>
          <a:gradFill>
            <a:gsLst>
              <a:gs pos="0">
                <a:srgbClr val="53DBD2"/>
              </a:gs>
              <a:gs pos="100000">
                <a:srgbClr val="B7C9F9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BDC930-53B4-46E1-89FA-69BC583B9264}"/>
              </a:ext>
            </a:extLst>
          </p:cNvPr>
          <p:cNvGrpSpPr/>
          <p:nvPr/>
        </p:nvGrpSpPr>
        <p:grpSpPr>
          <a:xfrm>
            <a:off x="3925622" y="3378644"/>
            <a:ext cx="327604" cy="326158"/>
            <a:chOff x="4113213" y="2886076"/>
            <a:chExt cx="360363" cy="358775"/>
          </a:xfrm>
          <a:solidFill>
            <a:srgbClr val="173DB5"/>
          </a:solidFill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grpSpPr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4CC970C1-B49A-41E3-9BF6-6A7686640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325" y="2924176"/>
              <a:ext cx="236538" cy="112713"/>
            </a:xfrm>
            <a:custGeom>
              <a:avLst/>
              <a:gdLst>
                <a:gd name="T0" fmla="*/ 52 w 149"/>
                <a:gd name="T1" fmla="*/ 0 h 71"/>
                <a:gd name="T2" fmla="*/ 0 w 149"/>
                <a:gd name="T3" fmla="*/ 22 h 71"/>
                <a:gd name="T4" fmla="*/ 106 w 149"/>
                <a:gd name="T5" fmla="*/ 71 h 71"/>
                <a:gd name="T6" fmla="*/ 149 w 149"/>
                <a:gd name="T7" fmla="*/ 52 h 71"/>
                <a:gd name="T8" fmla="*/ 52 w 149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71">
                  <a:moveTo>
                    <a:pt x="52" y="0"/>
                  </a:moveTo>
                  <a:lnTo>
                    <a:pt x="0" y="22"/>
                  </a:lnTo>
                  <a:lnTo>
                    <a:pt x="106" y="71"/>
                  </a:lnTo>
                  <a:lnTo>
                    <a:pt x="149" y="52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6B43D83B-EA02-414A-B626-A0374AFA3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3213" y="2970213"/>
              <a:ext cx="173038" cy="274638"/>
            </a:xfrm>
            <a:custGeom>
              <a:avLst/>
              <a:gdLst>
                <a:gd name="T0" fmla="*/ 0 w 46"/>
                <a:gd name="T1" fmla="*/ 52 h 73"/>
                <a:gd name="T2" fmla="*/ 1 w 46"/>
                <a:gd name="T3" fmla="*/ 54 h 73"/>
                <a:gd name="T4" fmla="*/ 46 w 46"/>
                <a:gd name="T5" fmla="*/ 73 h 73"/>
                <a:gd name="T6" fmla="*/ 46 w 46"/>
                <a:gd name="T7" fmla="*/ 21 h 73"/>
                <a:gd name="T8" fmla="*/ 0 w 46"/>
                <a:gd name="T9" fmla="*/ 0 h 73"/>
                <a:gd name="T10" fmla="*/ 0 w 46"/>
                <a:gd name="T11" fmla="*/ 52 h 73"/>
                <a:gd name="T12" fmla="*/ 12 w 46"/>
                <a:gd name="T13" fmla="*/ 18 h 73"/>
                <a:gd name="T14" fmla="*/ 13 w 46"/>
                <a:gd name="T15" fmla="*/ 16 h 73"/>
                <a:gd name="T16" fmla="*/ 15 w 46"/>
                <a:gd name="T17" fmla="*/ 16 h 73"/>
                <a:gd name="T18" fmla="*/ 37 w 46"/>
                <a:gd name="T19" fmla="*/ 26 h 73"/>
                <a:gd name="T20" fmla="*/ 38 w 46"/>
                <a:gd name="T21" fmla="*/ 28 h 73"/>
                <a:gd name="T22" fmla="*/ 38 w 46"/>
                <a:gd name="T23" fmla="*/ 48 h 73"/>
                <a:gd name="T24" fmla="*/ 37 w 46"/>
                <a:gd name="T25" fmla="*/ 50 h 73"/>
                <a:gd name="T26" fmla="*/ 36 w 46"/>
                <a:gd name="T27" fmla="*/ 50 h 73"/>
                <a:gd name="T28" fmla="*/ 35 w 46"/>
                <a:gd name="T29" fmla="*/ 50 h 73"/>
                <a:gd name="T30" fmla="*/ 13 w 46"/>
                <a:gd name="T31" fmla="*/ 40 h 73"/>
                <a:gd name="T32" fmla="*/ 12 w 46"/>
                <a:gd name="T33" fmla="*/ 38 h 73"/>
                <a:gd name="T34" fmla="*/ 12 w 46"/>
                <a:gd name="T35" fmla="*/ 1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73">
                  <a:moveTo>
                    <a:pt x="0" y="52"/>
                  </a:moveTo>
                  <a:cubicBezTo>
                    <a:pt x="0" y="53"/>
                    <a:pt x="0" y="54"/>
                    <a:pt x="1" y="5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2"/>
                  </a:lnTo>
                  <a:close/>
                  <a:moveTo>
                    <a:pt x="12" y="18"/>
                  </a:moveTo>
                  <a:cubicBezTo>
                    <a:pt x="12" y="17"/>
                    <a:pt x="12" y="17"/>
                    <a:pt x="13" y="16"/>
                  </a:cubicBezTo>
                  <a:cubicBezTo>
                    <a:pt x="13" y="16"/>
                    <a:pt x="14" y="16"/>
                    <a:pt x="15" y="1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8" y="27"/>
                    <a:pt x="38" y="2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7" y="50"/>
                  </a:cubicBezTo>
                  <a:cubicBezTo>
                    <a:pt x="37" y="50"/>
                    <a:pt x="36" y="50"/>
                    <a:pt x="36" y="50"/>
                  </a:cubicBezTo>
                  <a:cubicBezTo>
                    <a:pt x="36" y="50"/>
                    <a:pt x="35" y="50"/>
                    <a:pt x="35" y="5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39"/>
                    <a:pt x="12" y="39"/>
                    <a:pt x="12" y="38"/>
                  </a:cubicBezTo>
                  <a:lnTo>
                    <a:pt x="1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DDAFE3BD-97D3-4504-BF54-9F6DA89A9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538" y="2970213"/>
              <a:ext cx="173038" cy="274638"/>
            </a:xfrm>
            <a:custGeom>
              <a:avLst/>
              <a:gdLst>
                <a:gd name="T0" fmla="*/ 0 w 46"/>
                <a:gd name="T1" fmla="*/ 21 h 73"/>
                <a:gd name="T2" fmla="*/ 0 w 46"/>
                <a:gd name="T3" fmla="*/ 73 h 73"/>
                <a:gd name="T4" fmla="*/ 45 w 46"/>
                <a:gd name="T5" fmla="*/ 54 h 73"/>
                <a:gd name="T6" fmla="*/ 46 w 46"/>
                <a:gd name="T7" fmla="*/ 52 h 73"/>
                <a:gd name="T8" fmla="*/ 46 w 46"/>
                <a:gd name="T9" fmla="*/ 0 h 73"/>
                <a:gd name="T10" fmla="*/ 0 w 46"/>
                <a:gd name="T11" fmla="*/ 2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73">
                  <a:moveTo>
                    <a:pt x="0" y="21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6" y="54"/>
                    <a:pt x="46" y="53"/>
                    <a:pt x="46" y="52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4FF910B1-47A5-4ABD-94B9-18B93AB30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886076"/>
              <a:ext cx="236538" cy="114300"/>
            </a:xfrm>
            <a:custGeom>
              <a:avLst/>
              <a:gdLst>
                <a:gd name="T0" fmla="*/ 63 w 63"/>
                <a:gd name="T1" fmla="*/ 19 h 30"/>
                <a:gd name="T2" fmla="*/ 19 w 63"/>
                <a:gd name="T3" fmla="*/ 0 h 30"/>
                <a:gd name="T4" fmla="*/ 17 w 63"/>
                <a:gd name="T5" fmla="*/ 0 h 30"/>
                <a:gd name="T6" fmla="*/ 0 w 63"/>
                <a:gd name="T7" fmla="*/ 8 h 30"/>
                <a:gd name="T8" fmla="*/ 40 w 63"/>
                <a:gd name="T9" fmla="*/ 30 h 30"/>
                <a:gd name="T10" fmla="*/ 63 w 63"/>
                <a:gd name="T11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0">
                  <a:moveTo>
                    <a:pt x="63" y="19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0" y="30"/>
                    <a:pt x="40" y="30"/>
                    <a:pt x="40" y="30"/>
                  </a:cubicBezTo>
                  <a:lnTo>
                    <a:pt x="63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14D743-B491-4495-8D32-307A0214C9B5}"/>
              </a:ext>
            </a:extLst>
          </p:cNvPr>
          <p:cNvGrpSpPr/>
          <p:nvPr/>
        </p:nvGrpSpPr>
        <p:grpSpPr>
          <a:xfrm>
            <a:off x="5395707" y="5157363"/>
            <a:ext cx="329045" cy="329046"/>
            <a:chOff x="3390900" y="3259138"/>
            <a:chExt cx="361950" cy="361951"/>
          </a:xfrm>
          <a:solidFill>
            <a:srgbClr val="1E7470"/>
          </a:solidFill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grpSpPr>
        <p:sp>
          <p:nvSpPr>
            <p:cNvPr id="28" name="Freeform 103">
              <a:extLst>
                <a:ext uri="{FF2B5EF4-FFF2-40B4-BE49-F238E27FC236}">
                  <a16:creationId xmlns:a16="http://schemas.microsoft.com/office/drawing/2014/main" id="{F5CC35D0-72C7-4C67-BDEC-4E5AF75D4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3259138"/>
              <a:ext cx="361950" cy="227013"/>
            </a:xfrm>
            <a:custGeom>
              <a:avLst/>
              <a:gdLst>
                <a:gd name="T0" fmla="*/ 0 w 228"/>
                <a:gd name="T1" fmla="*/ 0 h 143"/>
                <a:gd name="T2" fmla="*/ 0 w 228"/>
                <a:gd name="T3" fmla="*/ 143 h 143"/>
                <a:gd name="T4" fmla="*/ 19 w 228"/>
                <a:gd name="T5" fmla="*/ 143 h 143"/>
                <a:gd name="T6" fmla="*/ 19 w 228"/>
                <a:gd name="T7" fmla="*/ 133 h 143"/>
                <a:gd name="T8" fmla="*/ 10 w 228"/>
                <a:gd name="T9" fmla="*/ 133 h 143"/>
                <a:gd name="T10" fmla="*/ 10 w 228"/>
                <a:gd name="T11" fmla="*/ 10 h 143"/>
                <a:gd name="T12" fmla="*/ 218 w 228"/>
                <a:gd name="T13" fmla="*/ 10 h 143"/>
                <a:gd name="T14" fmla="*/ 218 w 228"/>
                <a:gd name="T15" fmla="*/ 133 h 143"/>
                <a:gd name="T16" fmla="*/ 142 w 228"/>
                <a:gd name="T17" fmla="*/ 133 h 143"/>
                <a:gd name="T18" fmla="*/ 142 w 228"/>
                <a:gd name="T19" fmla="*/ 143 h 143"/>
                <a:gd name="T20" fmla="*/ 228 w 228"/>
                <a:gd name="T21" fmla="*/ 143 h 143"/>
                <a:gd name="T22" fmla="*/ 228 w 228"/>
                <a:gd name="T23" fmla="*/ 0 h 143"/>
                <a:gd name="T24" fmla="*/ 0 w 228"/>
                <a:gd name="T2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43">
                  <a:moveTo>
                    <a:pt x="0" y="0"/>
                  </a:moveTo>
                  <a:lnTo>
                    <a:pt x="0" y="143"/>
                  </a:lnTo>
                  <a:lnTo>
                    <a:pt x="19" y="143"/>
                  </a:lnTo>
                  <a:lnTo>
                    <a:pt x="19" y="133"/>
                  </a:lnTo>
                  <a:lnTo>
                    <a:pt x="10" y="133"/>
                  </a:lnTo>
                  <a:lnTo>
                    <a:pt x="10" y="10"/>
                  </a:lnTo>
                  <a:lnTo>
                    <a:pt x="218" y="10"/>
                  </a:lnTo>
                  <a:lnTo>
                    <a:pt x="218" y="133"/>
                  </a:lnTo>
                  <a:lnTo>
                    <a:pt x="142" y="133"/>
                  </a:lnTo>
                  <a:lnTo>
                    <a:pt x="142" y="143"/>
                  </a:lnTo>
                  <a:lnTo>
                    <a:pt x="228" y="143"/>
                  </a:lnTo>
                  <a:lnTo>
                    <a:pt x="2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9" name="Freeform 104">
              <a:extLst>
                <a:ext uri="{FF2B5EF4-FFF2-40B4-BE49-F238E27FC236}">
                  <a16:creationId xmlns:a16="http://schemas.microsoft.com/office/drawing/2014/main" id="{95360A00-4C71-4CAC-9638-241FA8891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1063" y="3289301"/>
              <a:ext cx="301625" cy="166688"/>
            </a:xfrm>
            <a:custGeom>
              <a:avLst/>
              <a:gdLst>
                <a:gd name="T0" fmla="*/ 52 w 80"/>
                <a:gd name="T1" fmla="*/ 44 h 44"/>
                <a:gd name="T2" fmla="*/ 70 w 80"/>
                <a:gd name="T3" fmla="*/ 44 h 44"/>
                <a:gd name="T4" fmla="*/ 80 w 80"/>
                <a:gd name="T5" fmla="*/ 34 h 44"/>
                <a:gd name="T6" fmla="*/ 80 w 80"/>
                <a:gd name="T7" fmla="*/ 10 h 44"/>
                <a:gd name="T8" fmla="*/ 70 w 80"/>
                <a:gd name="T9" fmla="*/ 0 h 44"/>
                <a:gd name="T10" fmla="*/ 10 w 80"/>
                <a:gd name="T11" fmla="*/ 0 h 44"/>
                <a:gd name="T12" fmla="*/ 0 w 80"/>
                <a:gd name="T13" fmla="*/ 10 h 44"/>
                <a:gd name="T14" fmla="*/ 0 w 80"/>
                <a:gd name="T15" fmla="*/ 34 h 44"/>
                <a:gd name="T16" fmla="*/ 1 w 80"/>
                <a:gd name="T17" fmla="*/ 38 h 44"/>
                <a:gd name="T18" fmla="*/ 26 w 80"/>
                <a:gd name="T19" fmla="*/ 32 h 44"/>
                <a:gd name="T20" fmla="*/ 52 w 80"/>
                <a:gd name="T21" fmla="*/ 42 h 44"/>
                <a:gd name="T22" fmla="*/ 52 w 80"/>
                <a:gd name="T23" fmla="*/ 44 h 44"/>
                <a:gd name="T24" fmla="*/ 12 w 80"/>
                <a:gd name="T25" fmla="*/ 16 h 44"/>
                <a:gd name="T26" fmla="*/ 8 w 80"/>
                <a:gd name="T27" fmla="*/ 12 h 44"/>
                <a:gd name="T28" fmla="*/ 12 w 80"/>
                <a:gd name="T29" fmla="*/ 8 h 44"/>
                <a:gd name="T30" fmla="*/ 16 w 80"/>
                <a:gd name="T31" fmla="*/ 12 h 44"/>
                <a:gd name="T32" fmla="*/ 12 w 80"/>
                <a:gd name="T33" fmla="*/ 16 h 44"/>
                <a:gd name="T34" fmla="*/ 38 w 80"/>
                <a:gd name="T35" fmla="*/ 30 h 44"/>
                <a:gd name="T36" fmla="*/ 26 w 80"/>
                <a:gd name="T37" fmla="*/ 18 h 44"/>
                <a:gd name="T38" fmla="*/ 38 w 80"/>
                <a:gd name="T39" fmla="*/ 6 h 44"/>
                <a:gd name="T40" fmla="*/ 50 w 80"/>
                <a:gd name="T41" fmla="*/ 18 h 44"/>
                <a:gd name="T42" fmla="*/ 38 w 80"/>
                <a:gd name="T43" fmla="*/ 30 h 44"/>
                <a:gd name="T44" fmla="*/ 68 w 80"/>
                <a:gd name="T45" fmla="*/ 28 h 44"/>
                <a:gd name="T46" fmla="*/ 72 w 80"/>
                <a:gd name="T47" fmla="*/ 32 h 44"/>
                <a:gd name="T48" fmla="*/ 68 w 80"/>
                <a:gd name="T49" fmla="*/ 36 h 44"/>
                <a:gd name="T50" fmla="*/ 64 w 80"/>
                <a:gd name="T51" fmla="*/ 32 h 44"/>
                <a:gd name="T52" fmla="*/ 68 w 80"/>
                <a:gd name="T53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" h="44">
                  <a:moveTo>
                    <a:pt x="52" y="44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6" y="44"/>
                    <a:pt x="80" y="40"/>
                    <a:pt x="80" y="34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4"/>
                    <a:pt x="76" y="0"/>
                    <a:pt x="7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6"/>
                    <a:pt x="0" y="37"/>
                    <a:pt x="1" y="38"/>
                  </a:cubicBezTo>
                  <a:cubicBezTo>
                    <a:pt x="4" y="34"/>
                    <a:pt x="12" y="32"/>
                    <a:pt x="26" y="32"/>
                  </a:cubicBezTo>
                  <a:cubicBezTo>
                    <a:pt x="43" y="32"/>
                    <a:pt x="52" y="35"/>
                    <a:pt x="52" y="42"/>
                  </a:cubicBezTo>
                  <a:lnTo>
                    <a:pt x="52" y="44"/>
                  </a:ln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4" y="8"/>
                    <a:pt x="16" y="10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lose/>
                  <a:moveTo>
                    <a:pt x="38" y="30"/>
                  </a:moveTo>
                  <a:cubicBezTo>
                    <a:pt x="31" y="30"/>
                    <a:pt x="26" y="25"/>
                    <a:pt x="26" y="18"/>
                  </a:cubicBezTo>
                  <a:cubicBezTo>
                    <a:pt x="26" y="11"/>
                    <a:pt x="31" y="6"/>
                    <a:pt x="38" y="6"/>
                  </a:cubicBezTo>
                  <a:cubicBezTo>
                    <a:pt x="45" y="6"/>
                    <a:pt x="50" y="11"/>
                    <a:pt x="50" y="18"/>
                  </a:cubicBezTo>
                  <a:cubicBezTo>
                    <a:pt x="50" y="25"/>
                    <a:pt x="45" y="30"/>
                    <a:pt x="38" y="30"/>
                  </a:cubicBezTo>
                  <a:close/>
                  <a:moveTo>
                    <a:pt x="68" y="28"/>
                  </a:moveTo>
                  <a:cubicBezTo>
                    <a:pt x="70" y="28"/>
                    <a:pt x="72" y="30"/>
                    <a:pt x="72" y="32"/>
                  </a:cubicBezTo>
                  <a:cubicBezTo>
                    <a:pt x="72" y="34"/>
                    <a:pt x="70" y="36"/>
                    <a:pt x="68" y="36"/>
                  </a:cubicBezTo>
                  <a:cubicBezTo>
                    <a:pt x="66" y="36"/>
                    <a:pt x="64" y="34"/>
                    <a:pt x="64" y="32"/>
                  </a:cubicBezTo>
                  <a:cubicBezTo>
                    <a:pt x="64" y="30"/>
                    <a:pt x="66" y="28"/>
                    <a:pt x="6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0" name="Freeform 105">
              <a:extLst>
                <a:ext uri="{FF2B5EF4-FFF2-40B4-BE49-F238E27FC236}">
                  <a16:creationId xmlns:a16="http://schemas.microsoft.com/office/drawing/2014/main" id="{EC061048-C964-4C96-A0BB-4CCC05DEB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8" y="3584576"/>
              <a:ext cx="165100" cy="36513"/>
            </a:xfrm>
            <a:custGeom>
              <a:avLst/>
              <a:gdLst>
                <a:gd name="T0" fmla="*/ 22 w 44"/>
                <a:gd name="T1" fmla="*/ 2 h 10"/>
                <a:gd name="T2" fmla="*/ 6 w 44"/>
                <a:gd name="T3" fmla="*/ 1 h 10"/>
                <a:gd name="T4" fmla="*/ 0 w 44"/>
                <a:gd name="T5" fmla="*/ 0 h 10"/>
                <a:gd name="T6" fmla="*/ 0 w 44"/>
                <a:gd name="T7" fmla="*/ 4 h 10"/>
                <a:gd name="T8" fmla="*/ 22 w 44"/>
                <a:gd name="T9" fmla="*/ 10 h 10"/>
                <a:gd name="T10" fmla="*/ 44 w 44"/>
                <a:gd name="T11" fmla="*/ 4 h 10"/>
                <a:gd name="T12" fmla="*/ 44 w 44"/>
                <a:gd name="T13" fmla="*/ 0 h 10"/>
                <a:gd name="T14" fmla="*/ 38 w 44"/>
                <a:gd name="T15" fmla="*/ 1 h 10"/>
                <a:gd name="T16" fmla="*/ 22 w 44"/>
                <a:gd name="T1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0">
                  <a:moveTo>
                    <a:pt x="22" y="2"/>
                  </a:moveTo>
                  <a:cubicBezTo>
                    <a:pt x="16" y="2"/>
                    <a:pt x="10" y="2"/>
                    <a:pt x="6" y="1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0"/>
                    <a:pt x="16" y="10"/>
                    <a:pt x="22" y="10"/>
                  </a:cubicBezTo>
                  <a:cubicBezTo>
                    <a:pt x="28" y="10"/>
                    <a:pt x="44" y="10"/>
                    <a:pt x="4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1" y="0"/>
                    <a:pt x="38" y="1"/>
                  </a:cubicBezTo>
                  <a:cubicBezTo>
                    <a:pt x="34" y="2"/>
                    <a:pt x="28" y="2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1" name="Freeform 106">
              <a:extLst>
                <a:ext uri="{FF2B5EF4-FFF2-40B4-BE49-F238E27FC236}">
                  <a16:creationId xmlns:a16="http://schemas.microsoft.com/office/drawing/2014/main" id="{74EEA260-B56C-4315-BE98-548EFC8AF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8" y="3463926"/>
              <a:ext cx="165100" cy="22225"/>
            </a:xfrm>
            <a:custGeom>
              <a:avLst/>
              <a:gdLst>
                <a:gd name="T0" fmla="*/ 22 w 44"/>
                <a:gd name="T1" fmla="*/ 2 h 6"/>
                <a:gd name="T2" fmla="*/ 6 w 44"/>
                <a:gd name="T3" fmla="*/ 1 h 6"/>
                <a:gd name="T4" fmla="*/ 0 w 44"/>
                <a:gd name="T5" fmla="*/ 0 h 6"/>
                <a:gd name="T6" fmla="*/ 0 w 44"/>
                <a:gd name="T7" fmla="*/ 3 h 6"/>
                <a:gd name="T8" fmla="*/ 22 w 44"/>
                <a:gd name="T9" fmla="*/ 6 h 6"/>
                <a:gd name="T10" fmla="*/ 44 w 44"/>
                <a:gd name="T11" fmla="*/ 3 h 6"/>
                <a:gd name="T12" fmla="*/ 44 w 44"/>
                <a:gd name="T13" fmla="*/ 0 h 6"/>
                <a:gd name="T14" fmla="*/ 38 w 44"/>
                <a:gd name="T15" fmla="*/ 1 h 6"/>
                <a:gd name="T16" fmla="*/ 22 w 44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6">
                  <a:moveTo>
                    <a:pt x="22" y="2"/>
                  </a:moveTo>
                  <a:cubicBezTo>
                    <a:pt x="16" y="2"/>
                    <a:pt x="10" y="2"/>
                    <a:pt x="6" y="1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4"/>
                    <a:pt x="12" y="6"/>
                    <a:pt x="22" y="6"/>
                  </a:cubicBezTo>
                  <a:cubicBezTo>
                    <a:pt x="32" y="6"/>
                    <a:pt x="42" y="4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1" y="0"/>
                    <a:pt x="38" y="1"/>
                  </a:cubicBezTo>
                  <a:cubicBezTo>
                    <a:pt x="34" y="2"/>
                    <a:pt x="28" y="2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2" name="Freeform 107">
              <a:extLst>
                <a:ext uri="{FF2B5EF4-FFF2-40B4-BE49-F238E27FC236}">
                  <a16:creationId xmlns:a16="http://schemas.microsoft.com/office/drawing/2014/main" id="{9A1CCB45-D161-486E-87FB-4A07B313F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8" y="3425826"/>
              <a:ext cx="165100" cy="30163"/>
            </a:xfrm>
            <a:custGeom>
              <a:avLst/>
              <a:gdLst>
                <a:gd name="T0" fmla="*/ 44 w 44"/>
                <a:gd name="T1" fmla="*/ 5 h 8"/>
                <a:gd name="T2" fmla="*/ 22 w 44"/>
                <a:gd name="T3" fmla="*/ 0 h 8"/>
                <a:gd name="T4" fmla="*/ 0 w 44"/>
                <a:gd name="T5" fmla="*/ 5 h 8"/>
                <a:gd name="T6" fmla="*/ 22 w 44"/>
                <a:gd name="T7" fmla="*/ 8 h 8"/>
                <a:gd name="T8" fmla="*/ 44 w 44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">
                  <a:moveTo>
                    <a:pt x="44" y="5"/>
                  </a:moveTo>
                  <a:cubicBezTo>
                    <a:pt x="43" y="2"/>
                    <a:pt x="35" y="0"/>
                    <a:pt x="22" y="0"/>
                  </a:cubicBezTo>
                  <a:cubicBezTo>
                    <a:pt x="9" y="0"/>
                    <a:pt x="1" y="2"/>
                    <a:pt x="0" y="5"/>
                  </a:cubicBezTo>
                  <a:cubicBezTo>
                    <a:pt x="2" y="7"/>
                    <a:pt x="12" y="8"/>
                    <a:pt x="22" y="8"/>
                  </a:cubicBezTo>
                  <a:cubicBezTo>
                    <a:pt x="32" y="8"/>
                    <a:pt x="42" y="7"/>
                    <a:pt x="4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3" name="Freeform 108">
              <a:extLst>
                <a:ext uri="{FF2B5EF4-FFF2-40B4-BE49-F238E27FC236}">
                  <a16:creationId xmlns:a16="http://schemas.microsoft.com/office/drawing/2014/main" id="{0AB9A1E7-0F0C-4B74-B2C9-23209C3B2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8" y="3554413"/>
              <a:ext cx="165100" cy="22225"/>
            </a:xfrm>
            <a:custGeom>
              <a:avLst/>
              <a:gdLst>
                <a:gd name="T0" fmla="*/ 22 w 44"/>
                <a:gd name="T1" fmla="*/ 2 h 6"/>
                <a:gd name="T2" fmla="*/ 6 w 44"/>
                <a:gd name="T3" fmla="*/ 1 h 6"/>
                <a:gd name="T4" fmla="*/ 0 w 44"/>
                <a:gd name="T5" fmla="*/ 0 h 6"/>
                <a:gd name="T6" fmla="*/ 0 w 44"/>
                <a:gd name="T7" fmla="*/ 3 h 6"/>
                <a:gd name="T8" fmla="*/ 22 w 44"/>
                <a:gd name="T9" fmla="*/ 6 h 6"/>
                <a:gd name="T10" fmla="*/ 44 w 44"/>
                <a:gd name="T11" fmla="*/ 3 h 6"/>
                <a:gd name="T12" fmla="*/ 44 w 44"/>
                <a:gd name="T13" fmla="*/ 0 h 6"/>
                <a:gd name="T14" fmla="*/ 38 w 44"/>
                <a:gd name="T15" fmla="*/ 1 h 6"/>
                <a:gd name="T16" fmla="*/ 22 w 44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6">
                  <a:moveTo>
                    <a:pt x="22" y="2"/>
                  </a:moveTo>
                  <a:cubicBezTo>
                    <a:pt x="16" y="2"/>
                    <a:pt x="10" y="2"/>
                    <a:pt x="6" y="1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4"/>
                    <a:pt x="12" y="6"/>
                    <a:pt x="22" y="6"/>
                  </a:cubicBezTo>
                  <a:cubicBezTo>
                    <a:pt x="32" y="6"/>
                    <a:pt x="42" y="4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1" y="0"/>
                    <a:pt x="38" y="1"/>
                  </a:cubicBezTo>
                  <a:cubicBezTo>
                    <a:pt x="34" y="2"/>
                    <a:pt x="28" y="2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4" name="Freeform 109">
              <a:extLst>
                <a:ext uri="{FF2B5EF4-FFF2-40B4-BE49-F238E27FC236}">
                  <a16:creationId xmlns:a16="http://schemas.microsoft.com/office/drawing/2014/main" id="{779AB498-D045-4974-A477-3AB3F66D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8" y="3494088"/>
              <a:ext cx="165100" cy="22225"/>
            </a:xfrm>
            <a:custGeom>
              <a:avLst/>
              <a:gdLst>
                <a:gd name="T0" fmla="*/ 22 w 44"/>
                <a:gd name="T1" fmla="*/ 2 h 6"/>
                <a:gd name="T2" fmla="*/ 6 w 44"/>
                <a:gd name="T3" fmla="*/ 1 h 6"/>
                <a:gd name="T4" fmla="*/ 0 w 44"/>
                <a:gd name="T5" fmla="*/ 0 h 6"/>
                <a:gd name="T6" fmla="*/ 0 w 44"/>
                <a:gd name="T7" fmla="*/ 3 h 6"/>
                <a:gd name="T8" fmla="*/ 22 w 44"/>
                <a:gd name="T9" fmla="*/ 6 h 6"/>
                <a:gd name="T10" fmla="*/ 44 w 44"/>
                <a:gd name="T11" fmla="*/ 3 h 6"/>
                <a:gd name="T12" fmla="*/ 44 w 44"/>
                <a:gd name="T13" fmla="*/ 0 h 6"/>
                <a:gd name="T14" fmla="*/ 38 w 44"/>
                <a:gd name="T15" fmla="*/ 1 h 6"/>
                <a:gd name="T16" fmla="*/ 22 w 44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6">
                  <a:moveTo>
                    <a:pt x="22" y="2"/>
                  </a:moveTo>
                  <a:cubicBezTo>
                    <a:pt x="16" y="2"/>
                    <a:pt x="10" y="2"/>
                    <a:pt x="6" y="1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4"/>
                    <a:pt x="12" y="6"/>
                    <a:pt x="22" y="6"/>
                  </a:cubicBezTo>
                  <a:cubicBezTo>
                    <a:pt x="32" y="6"/>
                    <a:pt x="42" y="4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1" y="0"/>
                    <a:pt x="38" y="1"/>
                  </a:cubicBezTo>
                  <a:cubicBezTo>
                    <a:pt x="34" y="2"/>
                    <a:pt x="28" y="2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5" name="Freeform 110">
              <a:extLst>
                <a:ext uri="{FF2B5EF4-FFF2-40B4-BE49-F238E27FC236}">
                  <a16:creationId xmlns:a16="http://schemas.microsoft.com/office/drawing/2014/main" id="{B1961402-851C-40A9-863A-3D03517D1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8" y="3524251"/>
              <a:ext cx="165100" cy="22225"/>
            </a:xfrm>
            <a:custGeom>
              <a:avLst/>
              <a:gdLst>
                <a:gd name="T0" fmla="*/ 22 w 44"/>
                <a:gd name="T1" fmla="*/ 2 h 6"/>
                <a:gd name="T2" fmla="*/ 6 w 44"/>
                <a:gd name="T3" fmla="*/ 1 h 6"/>
                <a:gd name="T4" fmla="*/ 0 w 44"/>
                <a:gd name="T5" fmla="*/ 0 h 6"/>
                <a:gd name="T6" fmla="*/ 0 w 44"/>
                <a:gd name="T7" fmla="*/ 3 h 6"/>
                <a:gd name="T8" fmla="*/ 22 w 44"/>
                <a:gd name="T9" fmla="*/ 6 h 6"/>
                <a:gd name="T10" fmla="*/ 44 w 44"/>
                <a:gd name="T11" fmla="*/ 3 h 6"/>
                <a:gd name="T12" fmla="*/ 44 w 44"/>
                <a:gd name="T13" fmla="*/ 0 h 6"/>
                <a:gd name="T14" fmla="*/ 38 w 44"/>
                <a:gd name="T15" fmla="*/ 1 h 6"/>
                <a:gd name="T16" fmla="*/ 22 w 44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6">
                  <a:moveTo>
                    <a:pt x="22" y="2"/>
                  </a:moveTo>
                  <a:cubicBezTo>
                    <a:pt x="16" y="2"/>
                    <a:pt x="10" y="2"/>
                    <a:pt x="6" y="1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4"/>
                    <a:pt x="12" y="6"/>
                    <a:pt x="22" y="6"/>
                  </a:cubicBezTo>
                  <a:cubicBezTo>
                    <a:pt x="32" y="6"/>
                    <a:pt x="42" y="4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1" y="0"/>
                    <a:pt x="38" y="1"/>
                  </a:cubicBezTo>
                  <a:cubicBezTo>
                    <a:pt x="34" y="2"/>
                    <a:pt x="28" y="2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26D1BF-85F3-4AD1-87FF-E68B10BB26C1}"/>
              </a:ext>
            </a:extLst>
          </p:cNvPr>
          <p:cNvGrpSpPr/>
          <p:nvPr/>
        </p:nvGrpSpPr>
        <p:grpSpPr>
          <a:xfrm>
            <a:off x="5841058" y="1905906"/>
            <a:ext cx="327603" cy="327603"/>
            <a:chOff x="6276975" y="673100"/>
            <a:chExt cx="360363" cy="360363"/>
          </a:xfrm>
          <a:solidFill>
            <a:srgbClr val="1E7470"/>
          </a:solidFill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grpSpPr>
        <p:sp>
          <p:nvSpPr>
            <p:cNvPr id="26" name="Freeform 127">
              <a:extLst>
                <a:ext uri="{FF2B5EF4-FFF2-40B4-BE49-F238E27FC236}">
                  <a16:creationId xmlns:a16="http://schemas.microsoft.com/office/drawing/2014/main" id="{71867CC3-BCD9-4642-AE6E-5F6739C7F9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8413" y="673100"/>
              <a:ext cx="220663" cy="330200"/>
            </a:xfrm>
            <a:custGeom>
              <a:avLst/>
              <a:gdLst>
                <a:gd name="T0" fmla="*/ 30 w 59"/>
                <a:gd name="T1" fmla="*/ 0 h 88"/>
                <a:gd name="T2" fmla="*/ 0 w 59"/>
                <a:gd name="T3" fmla="*/ 29 h 88"/>
                <a:gd name="T4" fmla="*/ 28 w 59"/>
                <a:gd name="T5" fmla="*/ 87 h 88"/>
                <a:gd name="T6" fmla="*/ 30 w 59"/>
                <a:gd name="T7" fmla="*/ 88 h 88"/>
                <a:gd name="T8" fmla="*/ 31 w 59"/>
                <a:gd name="T9" fmla="*/ 87 h 88"/>
                <a:gd name="T10" fmla="*/ 59 w 59"/>
                <a:gd name="T11" fmla="*/ 29 h 88"/>
                <a:gd name="T12" fmla="*/ 30 w 59"/>
                <a:gd name="T13" fmla="*/ 0 h 88"/>
                <a:gd name="T14" fmla="*/ 29 w 59"/>
                <a:gd name="T15" fmla="*/ 44 h 88"/>
                <a:gd name="T16" fmla="*/ 13 w 59"/>
                <a:gd name="T17" fmla="*/ 28 h 88"/>
                <a:gd name="T18" fmla="*/ 29 w 59"/>
                <a:gd name="T19" fmla="*/ 12 h 88"/>
                <a:gd name="T20" fmla="*/ 45 w 59"/>
                <a:gd name="T21" fmla="*/ 28 h 88"/>
                <a:gd name="T22" fmla="*/ 29 w 59"/>
                <a:gd name="T23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8">
                  <a:moveTo>
                    <a:pt x="30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27" y="85"/>
                    <a:pt x="28" y="87"/>
                  </a:cubicBezTo>
                  <a:cubicBezTo>
                    <a:pt x="28" y="88"/>
                    <a:pt x="29" y="88"/>
                    <a:pt x="30" y="88"/>
                  </a:cubicBezTo>
                  <a:cubicBezTo>
                    <a:pt x="30" y="88"/>
                    <a:pt x="31" y="88"/>
                    <a:pt x="31" y="87"/>
                  </a:cubicBezTo>
                  <a:cubicBezTo>
                    <a:pt x="32" y="85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29" y="44"/>
                  </a:moveTo>
                  <a:cubicBezTo>
                    <a:pt x="20" y="44"/>
                    <a:pt x="13" y="37"/>
                    <a:pt x="13" y="28"/>
                  </a:cubicBezTo>
                  <a:cubicBezTo>
                    <a:pt x="13" y="19"/>
                    <a:pt x="20" y="12"/>
                    <a:pt x="29" y="12"/>
                  </a:cubicBezTo>
                  <a:cubicBezTo>
                    <a:pt x="38" y="12"/>
                    <a:pt x="45" y="19"/>
                    <a:pt x="45" y="28"/>
                  </a:cubicBezTo>
                  <a:cubicBezTo>
                    <a:pt x="45" y="37"/>
                    <a:pt x="38" y="44"/>
                    <a:pt x="2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7" name="Freeform 128">
              <a:extLst>
                <a:ext uri="{FF2B5EF4-FFF2-40B4-BE49-F238E27FC236}">
                  <a16:creationId xmlns:a16="http://schemas.microsoft.com/office/drawing/2014/main" id="{17F38A46-322E-44B1-82F0-1326A8049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958850"/>
              <a:ext cx="360363" cy="74613"/>
            </a:xfrm>
            <a:custGeom>
              <a:avLst/>
              <a:gdLst>
                <a:gd name="T0" fmla="*/ 61 w 96"/>
                <a:gd name="T1" fmla="*/ 0 h 20"/>
                <a:gd name="T2" fmla="*/ 53 w 96"/>
                <a:gd name="T3" fmla="*/ 13 h 20"/>
                <a:gd name="T4" fmla="*/ 48 w 96"/>
                <a:gd name="T5" fmla="*/ 16 h 20"/>
                <a:gd name="T6" fmla="*/ 43 w 96"/>
                <a:gd name="T7" fmla="*/ 13 h 20"/>
                <a:gd name="T8" fmla="*/ 35 w 96"/>
                <a:gd name="T9" fmla="*/ 0 h 20"/>
                <a:gd name="T10" fmla="*/ 0 w 96"/>
                <a:gd name="T11" fmla="*/ 10 h 20"/>
                <a:gd name="T12" fmla="*/ 48 w 96"/>
                <a:gd name="T13" fmla="*/ 20 h 20"/>
                <a:gd name="T14" fmla="*/ 96 w 96"/>
                <a:gd name="T15" fmla="*/ 10 h 20"/>
                <a:gd name="T16" fmla="*/ 61 w 96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20">
                  <a:moveTo>
                    <a:pt x="61" y="0"/>
                  </a:moveTo>
                  <a:cubicBezTo>
                    <a:pt x="57" y="7"/>
                    <a:pt x="54" y="12"/>
                    <a:pt x="53" y="13"/>
                  </a:cubicBezTo>
                  <a:cubicBezTo>
                    <a:pt x="52" y="15"/>
                    <a:pt x="50" y="16"/>
                    <a:pt x="48" y="16"/>
                  </a:cubicBezTo>
                  <a:cubicBezTo>
                    <a:pt x="46" y="16"/>
                    <a:pt x="44" y="15"/>
                    <a:pt x="43" y="13"/>
                  </a:cubicBezTo>
                  <a:cubicBezTo>
                    <a:pt x="42" y="12"/>
                    <a:pt x="39" y="7"/>
                    <a:pt x="35" y="0"/>
                  </a:cubicBezTo>
                  <a:cubicBezTo>
                    <a:pt x="27" y="1"/>
                    <a:pt x="0" y="2"/>
                    <a:pt x="0" y="10"/>
                  </a:cubicBezTo>
                  <a:cubicBezTo>
                    <a:pt x="0" y="19"/>
                    <a:pt x="39" y="20"/>
                    <a:pt x="48" y="20"/>
                  </a:cubicBezTo>
                  <a:cubicBezTo>
                    <a:pt x="57" y="20"/>
                    <a:pt x="96" y="19"/>
                    <a:pt x="96" y="10"/>
                  </a:cubicBezTo>
                  <a:cubicBezTo>
                    <a:pt x="96" y="2"/>
                    <a:pt x="69" y="1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F7E55C-BD0B-48E3-BD4D-6546ECCDA90F}"/>
              </a:ext>
            </a:extLst>
          </p:cNvPr>
          <p:cNvGrpSpPr/>
          <p:nvPr/>
        </p:nvGrpSpPr>
        <p:grpSpPr>
          <a:xfrm>
            <a:off x="7278203" y="3700746"/>
            <a:ext cx="431512" cy="329045"/>
            <a:chOff x="7766050" y="4692650"/>
            <a:chExt cx="474663" cy="361950"/>
          </a:xfrm>
          <a:solidFill>
            <a:srgbClr val="173DB5"/>
          </a:solidFill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6D06-4854-4374-A07A-8118CE274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70838" y="4692650"/>
              <a:ext cx="158750" cy="342900"/>
            </a:xfrm>
            <a:custGeom>
              <a:avLst/>
              <a:gdLst>
                <a:gd name="T0" fmla="*/ 0 w 100"/>
                <a:gd name="T1" fmla="*/ 164 h 216"/>
                <a:gd name="T2" fmla="*/ 100 w 100"/>
                <a:gd name="T3" fmla="*/ 216 h 216"/>
                <a:gd name="T4" fmla="*/ 100 w 100"/>
                <a:gd name="T5" fmla="*/ 0 h 216"/>
                <a:gd name="T6" fmla="*/ 0 w 100"/>
                <a:gd name="T7" fmla="*/ 53 h 216"/>
                <a:gd name="T8" fmla="*/ 0 w 100"/>
                <a:gd name="T9" fmla="*/ 164 h 216"/>
                <a:gd name="T10" fmla="*/ 0 w 100"/>
                <a:gd name="T11" fmla="*/ 164 h 216"/>
                <a:gd name="T12" fmla="*/ 0 w 100"/>
                <a:gd name="T13" fmla="*/ 16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216">
                  <a:moveTo>
                    <a:pt x="0" y="164"/>
                  </a:moveTo>
                  <a:lnTo>
                    <a:pt x="100" y="216"/>
                  </a:lnTo>
                  <a:lnTo>
                    <a:pt x="100" y="0"/>
                  </a:lnTo>
                  <a:lnTo>
                    <a:pt x="0" y="53"/>
                  </a:lnTo>
                  <a:lnTo>
                    <a:pt x="0" y="164"/>
                  </a:lnTo>
                  <a:close/>
                  <a:moveTo>
                    <a:pt x="0" y="164"/>
                  </a:move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3EBBE45-9C3A-4EA7-B9BA-739D5A9379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70838" y="4692650"/>
              <a:ext cx="158750" cy="342900"/>
            </a:xfrm>
            <a:custGeom>
              <a:avLst/>
              <a:gdLst>
                <a:gd name="T0" fmla="*/ 0 w 100"/>
                <a:gd name="T1" fmla="*/ 164 h 216"/>
                <a:gd name="T2" fmla="*/ 100 w 100"/>
                <a:gd name="T3" fmla="*/ 216 h 216"/>
                <a:gd name="T4" fmla="*/ 100 w 100"/>
                <a:gd name="T5" fmla="*/ 0 h 216"/>
                <a:gd name="T6" fmla="*/ 0 w 100"/>
                <a:gd name="T7" fmla="*/ 53 h 216"/>
                <a:gd name="T8" fmla="*/ 0 w 100"/>
                <a:gd name="T9" fmla="*/ 164 h 216"/>
                <a:gd name="T10" fmla="*/ 0 w 100"/>
                <a:gd name="T11" fmla="*/ 164 h 216"/>
                <a:gd name="T12" fmla="*/ 0 w 100"/>
                <a:gd name="T13" fmla="*/ 16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216">
                  <a:moveTo>
                    <a:pt x="0" y="164"/>
                  </a:moveTo>
                  <a:lnTo>
                    <a:pt x="100" y="216"/>
                  </a:lnTo>
                  <a:lnTo>
                    <a:pt x="100" y="0"/>
                  </a:lnTo>
                  <a:lnTo>
                    <a:pt x="0" y="53"/>
                  </a:lnTo>
                  <a:lnTo>
                    <a:pt x="0" y="164"/>
                  </a:lnTo>
                  <a:moveTo>
                    <a:pt x="0" y="164"/>
                  </a:moveTo>
                  <a:lnTo>
                    <a:pt x="0" y="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FFB11E-8786-468C-8BB1-3C70F9068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5150" y="4849813"/>
              <a:ext cx="555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E9216EF-E40C-414A-94EE-22B1AD1322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6100" y="4760913"/>
              <a:ext cx="61913" cy="46038"/>
            </a:xfrm>
            <a:custGeom>
              <a:avLst/>
              <a:gdLst>
                <a:gd name="T0" fmla="*/ 32 w 39"/>
                <a:gd name="T1" fmla="*/ 0 h 29"/>
                <a:gd name="T2" fmla="*/ 39 w 39"/>
                <a:gd name="T3" fmla="*/ 16 h 29"/>
                <a:gd name="T4" fmla="*/ 7 w 39"/>
                <a:gd name="T5" fmla="*/ 29 h 29"/>
                <a:gd name="T6" fmla="*/ 0 w 39"/>
                <a:gd name="T7" fmla="*/ 13 h 29"/>
                <a:gd name="T8" fmla="*/ 32 w 39"/>
                <a:gd name="T9" fmla="*/ 0 h 29"/>
                <a:gd name="T10" fmla="*/ 32 w 39"/>
                <a:gd name="T11" fmla="*/ 0 h 29"/>
                <a:gd name="T12" fmla="*/ 32 w 39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29">
                  <a:moveTo>
                    <a:pt x="32" y="0"/>
                  </a:moveTo>
                  <a:lnTo>
                    <a:pt x="39" y="16"/>
                  </a:lnTo>
                  <a:lnTo>
                    <a:pt x="7" y="29"/>
                  </a:lnTo>
                  <a:lnTo>
                    <a:pt x="0" y="13"/>
                  </a:lnTo>
                  <a:lnTo>
                    <a:pt x="32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DC32ED16-4449-469B-8C77-7F03DC546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6100" y="4760913"/>
              <a:ext cx="61913" cy="46038"/>
            </a:xfrm>
            <a:custGeom>
              <a:avLst/>
              <a:gdLst>
                <a:gd name="T0" fmla="*/ 32 w 39"/>
                <a:gd name="T1" fmla="*/ 0 h 29"/>
                <a:gd name="T2" fmla="*/ 39 w 39"/>
                <a:gd name="T3" fmla="*/ 16 h 29"/>
                <a:gd name="T4" fmla="*/ 7 w 39"/>
                <a:gd name="T5" fmla="*/ 29 h 29"/>
                <a:gd name="T6" fmla="*/ 0 w 39"/>
                <a:gd name="T7" fmla="*/ 13 h 29"/>
                <a:gd name="T8" fmla="*/ 32 w 39"/>
                <a:gd name="T9" fmla="*/ 0 h 29"/>
                <a:gd name="T10" fmla="*/ 32 w 39"/>
                <a:gd name="T11" fmla="*/ 0 h 29"/>
                <a:gd name="T12" fmla="*/ 32 w 39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29">
                  <a:moveTo>
                    <a:pt x="32" y="0"/>
                  </a:moveTo>
                  <a:lnTo>
                    <a:pt x="39" y="16"/>
                  </a:lnTo>
                  <a:lnTo>
                    <a:pt x="7" y="29"/>
                  </a:lnTo>
                  <a:lnTo>
                    <a:pt x="0" y="13"/>
                  </a:lnTo>
                  <a:lnTo>
                    <a:pt x="32" y="0"/>
                  </a:lnTo>
                  <a:moveTo>
                    <a:pt x="32" y="0"/>
                  </a:move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B002D909-51F0-415B-A62C-30AB62BC69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6100" y="4921250"/>
              <a:ext cx="61913" cy="46038"/>
            </a:xfrm>
            <a:custGeom>
              <a:avLst/>
              <a:gdLst>
                <a:gd name="T0" fmla="*/ 32 w 39"/>
                <a:gd name="T1" fmla="*/ 29 h 29"/>
                <a:gd name="T2" fmla="*/ 0 w 39"/>
                <a:gd name="T3" fmla="*/ 16 h 29"/>
                <a:gd name="T4" fmla="*/ 7 w 39"/>
                <a:gd name="T5" fmla="*/ 0 h 29"/>
                <a:gd name="T6" fmla="*/ 39 w 39"/>
                <a:gd name="T7" fmla="*/ 13 h 29"/>
                <a:gd name="T8" fmla="*/ 32 w 39"/>
                <a:gd name="T9" fmla="*/ 29 h 29"/>
                <a:gd name="T10" fmla="*/ 32 w 39"/>
                <a:gd name="T11" fmla="*/ 29 h 29"/>
                <a:gd name="T12" fmla="*/ 32 w 3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29">
                  <a:moveTo>
                    <a:pt x="32" y="29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39" y="13"/>
                  </a:lnTo>
                  <a:lnTo>
                    <a:pt x="32" y="29"/>
                  </a:lnTo>
                  <a:close/>
                  <a:moveTo>
                    <a:pt x="32" y="29"/>
                  </a:moveTo>
                  <a:lnTo>
                    <a:pt x="32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2CF73225-67B1-4E68-A33A-F3C464E1EA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6100" y="4921250"/>
              <a:ext cx="61913" cy="46038"/>
            </a:xfrm>
            <a:custGeom>
              <a:avLst/>
              <a:gdLst>
                <a:gd name="T0" fmla="*/ 32 w 39"/>
                <a:gd name="T1" fmla="*/ 29 h 29"/>
                <a:gd name="T2" fmla="*/ 0 w 39"/>
                <a:gd name="T3" fmla="*/ 16 h 29"/>
                <a:gd name="T4" fmla="*/ 7 w 39"/>
                <a:gd name="T5" fmla="*/ 0 h 29"/>
                <a:gd name="T6" fmla="*/ 39 w 39"/>
                <a:gd name="T7" fmla="*/ 13 h 29"/>
                <a:gd name="T8" fmla="*/ 32 w 39"/>
                <a:gd name="T9" fmla="*/ 29 h 29"/>
                <a:gd name="T10" fmla="*/ 32 w 39"/>
                <a:gd name="T11" fmla="*/ 29 h 29"/>
                <a:gd name="T12" fmla="*/ 32 w 3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29">
                  <a:moveTo>
                    <a:pt x="32" y="29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39" y="13"/>
                  </a:lnTo>
                  <a:lnTo>
                    <a:pt x="32" y="29"/>
                  </a:lnTo>
                  <a:moveTo>
                    <a:pt x="32" y="29"/>
                  </a:moveTo>
                  <a:lnTo>
                    <a:pt x="32" y="2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B680514F-43C2-4F95-AE8A-AA19D1249B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66050" y="4784725"/>
              <a:ext cx="207963" cy="269875"/>
            </a:xfrm>
            <a:custGeom>
              <a:avLst/>
              <a:gdLst>
                <a:gd name="T0" fmla="*/ 764 w 896"/>
                <a:gd name="T1" fmla="*/ 0 h 1161"/>
                <a:gd name="T2" fmla="*/ 240 w 896"/>
                <a:gd name="T3" fmla="*/ 0 h 1161"/>
                <a:gd name="T4" fmla="*/ 240 w 896"/>
                <a:gd name="T5" fmla="*/ 120 h 1161"/>
                <a:gd name="T6" fmla="*/ 220 w 896"/>
                <a:gd name="T7" fmla="*/ 120 h 1161"/>
                <a:gd name="T8" fmla="*/ 0 w 896"/>
                <a:gd name="T9" fmla="*/ 340 h 1161"/>
                <a:gd name="T10" fmla="*/ 220 w 896"/>
                <a:gd name="T11" fmla="*/ 560 h 1161"/>
                <a:gd name="T12" fmla="*/ 240 w 896"/>
                <a:gd name="T13" fmla="*/ 560 h 1161"/>
                <a:gd name="T14" fmla="*/ 240 w 896"/>
                <a:gd name="T15" fmla="*/ 680 h 1161"/>
                <a:gd name="T16" fmla="*/ 375 w 896"/>
                <a:gd name="T17" fmla="*/ 680 h 1161"/>
                <a:gd name="T18" fmla="*/ 507 w 896"/>
                <a:gd name="T19" fmla="*/ 1161 h 1161"/>
                <a:gd name="T20" fmla="*/ 896 w 896"/>
                <a:gd name="T21" fmla="*/ 1161 h 1161"/>
                <a:gd name="T22" fmla="*/ 764 w 896"/>
                <a:gd name="T23" fmla="*/ 700 h 1161"/>
                <a:gd name="T24" fmla="*/ 764 w 896"/>
                <a:gd name="T25" fmla="*/ 0 h 1161"/>
                <a:gd name="T26" fmla="*/ 764 w 896"/>
                <a:gd name="T27" fmla="*/ 0 h 1161"/>
                <a:gd name="T28" fmla="*/ 764 w 896"/>
                <a:gd name="T29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6" h="1161">
                  <a:moveTo>
                    <a:pt x="764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20" y="120"/>
                    <a:pt x="220" y="120"/>
                    <a:pt x="220" y="120"/>
                  </a:cubicBezTo>
                  <a:cubicBezTo>
                    <a:pt x="99" y="120"/>
                    <a:pt x="0" y="219"/>
                    <a:pt x="0" y="340"/>
                  </a:cubicBezTo>
                  <a:cubicBezTo>
                    <a:pt x="0" y="461"/>
                    <a:pt x="99" y="560"/>
                    <a:pt x="220" y="560"/>
                  </a:cubicBezTo>
                  <a:cubicBezTo>
                    <a:pt x="240" y="560"/>
                    <a:pt x="240" y="560"/>
                    <a:pt x="240" y="560"/>
                  </a:cubicBezTo>
                  <a:cubicBezTo>
                    <a:pt x="240" y="680"/>
                    <a:pt x="240" y="680"/>
                    <a:pt x="240" y="680"/>
                  </a:cubicBezTo>
                  <a:cubicBezTo>
                    <a:pt x="375" y="680"/>
                    <a:pt x="375" y="680"/>
                    <a:pt x="375" y="680"/>
                  </a:cubicBezTo>
                  <a:cubicBezTo>
                    <a:pt x="507" y="1161"/>
                    <a:pt x="507" y="1161"/>
                    <a:pt x="507" y="1161"/>
                  </a:cubicBezTo>
                  <a:cubicBezTo>
                    <a:pt x="896" y="1161"/>
                    <a:pt x="896" y="1161"/>
                    <a:pt x="896" y="1161"/>
                  </a:cubicBezTo>
                  <a:cubicBezTo>
                    <a:pt x="764" y="700"/>
                    <a:pt x="764" y="700"/>
                    <a:pt x="764" y="700"/>
                  </a:cubicBezTo>
                  <a:lnTo>
                    <a:pt x="764" y="0"/>
                  </a:lnTo>
                  <a:close/>
                  <a:moveTo>
                    <a:pt x="764" y="0"/>
                  </a:moveTo>
                  <a:cubicBezTo>
                    <a:pt x="764" y="0"/>
                    <a:pt x="764" y="0"/>
                    <a:pt x="76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4D5CD59-BB03-4E45-9288-3A626B05A324}"/>
              </a:ext>
            </a:extLst>
          </p:cNvPr>
          <p:cNvSpPr txBox="1"/>
          <p:nvPr/>
        </p:nvSpPr>
        <p:spPr>
          <a:xfrm>
            <a:off x="227660" y="126022"/>
            <a:ext cx="11506961" cy="53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IN" sz="3200" kern="0" dirty="0">
                <a:solidFill>
                  <a:schemeClr val="tx2"/>
                </a:solidFill>
                <a:latin typeface="+mj-lt"/>
                <a:sym typeface="Trebuchet MS"/>
              </a:rPr>
              <a:t>Indicative Timeline | Cost | ROI - VoiceBOT</a:t>
            </a:r>
            <a:endParaRPr lang="en-SG" sz="3200" kern="0" dirty="0" err="1">
              <a:solidFill>
                <a:schemeClr val="tx2"/>
              </a:solidFill>
              <a:latin typeface="+mj-lt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615867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2">
            <a:extLst>
              <a:ext uri="{FF2B5EF4-FFF2-40B4-BE49-F238E27FC236}">
                <a16:creationId xmlns:a16="http://schemas.microsoft.com/office/drawing/2014/main" id="{E4B5553F-C63C-4FD7-84A0-C988DCDC7045}"/>
              </a:ext>
            </a:extLst>
          </p:cNvPr>
          <p:cNvSpPr/>
          <p:nvPr/>
        </p:nvSpPr>
        <p:spPr>
          <a:xfrm>
            <a:off x="1397156" y="1667706"/>
            <a:ext cx="2958353" cy="2798688"/>
          </a:xfrm>
          <a:custGeom>
            <a:avLst/>
            <a:gdLst/>
            <a:ahLst/>
            <a:cxnLst/>
            <a:rect l="l" t="t" r="r" b="b"/>
            <a:pathLst>
              <a:path w="3352800" h="3035934">
                <a:moveTo>
                  <a:pt x="0" y="3035807"/>
                </a:moveTo>
                <a:lnTo>
                  <a:pt x="3352800" y="3035807"/>
                </a:lnTo>
                <a:lnTo>
                  <a:pt x="3352800" y="0"/>
                </a:lnTo>
                <a:lnTo>
                  <a:pt x="0" y="0"/>
                </a:lnTo>
                <a:lnTo>
                  <a:pt x="0" y="3035807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defTabSz="806867">
              <a:defRPr/>
            </a:pPr>
            <a:endParaRPr sz="1588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bject 33">
            <a:extLst>
              <a:ext uri="{FF2B5EF4-FFF2-40B4-BE49-F238E27FC236}">
                <a16:creationId xmlns:a16="http://schemas.microsoft.com/office/drawing/2014/main" id="{DDD82382-2B66-4F86-9CA2-18BBB88B45BF}"/>
              </a:ext>
            </a:extLst>
          </p:cNvPr>
          <p:cNvSpPr/>
          <p:nvPr/>
        </p:nvSpPr>
        <p:spPr>
          <a:xfrm>
            <a:off x="4355509" y="1667706"/>
            <a:ext cx="2958352" cy="2798688"/>
          </a:xfrm>
          <a:custGeom>
            <a:avLst/>
            <a:gdLst/>
            <a:ahLst/>
            <a:cxnLst/>
            <a:rect l="l" t="t" r="r" b="b"/>
            <a:pathLst>
              <a:path w="3352800" h="3035934">
                <a:moveTo>
                  <a:pt x="0" y="3035807"/>
                </a:moveTo>
                <a:lnTo>
                  <a:pt x="3352800" y="3035807"/>
                </a:lnTo>
                <a:lnTo>
                  <a:pt x="3352800" y="0"/>
                </a:lnTo>
                <a:lnTo>
                  <a:pt x="0" y="0"/>
                </a:lnTo>
                <a:lnTo>
                  <a:pt x="0" y="303580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defTabSz="806867">
              <a:defRPr/>
            </a:pPr>
            <a:endParaRPr sz="1588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38203229-99D8-49E2-8335-8C525BEAE167}"/>
              </a:ext>
            </a:extLst>
          </p:cNvPr>
          <p:cNvSpPr/>
          <p:nvPr/>
        </p:nvSpPr>
        <p:spPr>
          <a:xfrm>
            <a:off x="7313862" y="1667706"/>
            <a:ext cx="2958352" cy="2798688"/>
          </a:xfrm>
          <a:custGeom>
            <a:avLst/>
            <a:gdLst/>
            <a:ahLst/>
            <a:cxnLst/>
            <a:rect l="l" t="t" r="r" b="b"/>
            <a:pathLst>
              <a:path w="3352800" h="3035934">
                <a:moveTo>
                  <a:pt x="0" y="3035807"/>
                </a:moveTo>
                <a:lnTo>
                  <a:pt x="3352800" y="3035807"/>
                </a:lnTo>
                <a:lnTo>
                  <a:pt x="3352800" y="0"/>
                </a:lnTo>
                <a:lnTo>
                  <a:pt x="0" y="0"/>
                </a:lnTo>
                <a:lnTo>
                  <a:pt x="0" y="303580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defTabSz="806867">
              <a:defRPr/>
            </a:pPr>
            <a:endParaRPr sz="1588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4BEDD-9B08-4D01-8868-35FF37CF27BF}"/>
              </a:ext>
            </a:extLst>
          </p:cNvPr>
          <p:cNvSpPr/>
          <p:nvPr/>
        </p:nvSpPr>
        <p:spPr>
          <a:xfrm>
            <a:off x="1756721" y="3249652"/>
            <a:ext cx="2233337" cy="730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06867">
              <a:defRPr/>
            </a:pPr>
            <a:r>
              <a:rPr lang="en-US" sz="3177" dirty="0">
                <a:solidFill>
                  <a:srgbClr val="FFFFFF"/>
                </a:solidFill>
                <a:latin typeface="Arial Black" panose="020B0A04020102020204" pitchFamily="34" charset="0"/>
              </a:rPr>
              <a:t>65-90%</a:t>
            </a:r>
          </a:p>
          <a:p>
            <a:pPr lvl="0" algn="ctr">
              <a:defRPr/>
            </a:pPr>
            <a:r>
              <a:rPr lang="en-US" sz="971" dirty="0">
                <a:solidFill>
                  <a:srgbClr val="FFFFFF"/>
                </a:solidFill>
              </a:rPr>
              <a:t>Reduction in cost per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9E986B-FD5F-4FA9-9900-CBCBB48AE9D0}"/>
              </a:ext>
            </a:extLst>
          </p:cNvPr>
          <p:cNvSpPr/>
          <p:nvPr/>
        </p:nvSpPr>
        <p:spPr>
          <a:xfrm>
            <a:off x="4684405" y="3166747"/>
            <a:ext cx="2309526" cy="880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06867">
              <a:defRPr/>
            </a:pPr>
            <a:r>
              <a:rPr lang="en-US" sz="3177" dirty="0">
                <a:solidFill>
                  <a:srgbClr val="FFFFFF"/>
                </a:solidFill>
                <a:latin typeface="Arial Black" panose="020B0A04020102020204" pitchFamily="34" charset="0"/>
              </a:rPr>
              <a:t>25-35%</a:t>
            </a:r>
          </a:p>
          <a:p>
            <a:pPr lvl="0" algn="ctr">
              <a:defRPr/>
            </a:pPr>
            <a:r>
              <a:rPr lang="en-US" sz="971" dirty="0">
                <a:solidFill>
                  <a:srgbClr val="FFFFFF"/>
                </a:solidFill>
              </a:rPr>
              <a:t>Of calls successfully resolved by VoiceBOT  (on par with live Agents)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671B8-F0FD-4813-89E9-2A3F39AB0B74}"/>
              </a:ext>
            </a:extLst>
          </p:cNvPr>
          <p:cNvSpPr/>
          <p:nvPr/>
        </p:nvSpPr>
        <p:spPr>
          <a:xfrm>
            <a:off x="7958051" y="3130122"/>
            <a:ext cx="1609104" cy="880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06867">
              <a:defRPr/>
            </a:pPr>
            <a:r>
              <a:rPr lang="en-US" sz="3177" dirty="0">
                <a:solidFill>
                  <a:srgbClr val="FFFFFF"/>
                </a:solidFill>
                <a:latin typeface="Arial Black" panose="020B0A04020102020204" pitchFamily="34" charset="0"/>
              </a:rPr>
              <a:t>4-5X</a:t>
            </a:r>
          </a:p>
          <a:p>
            <a:pPr lvl="0" algn="ctr">
              <a:defRPr/>
            </a:pPr>
            <a:r>
              <a:rPr lang="en-US" sz="971" dirty="0">
                <a:solidFill>
                  <a:srgbClr val="FFFFFF"/>
                </a:solidFill>
              </a:rPr>
              <a:t>Scaling to handle backlog and seasonal demands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2AC31-767B-4605-B15B-610118A81FFA}"/>
              </a:ext>
            </a:extLst>
          </p:cNvPr>
          <p:cNvSpPr txBox="1"/>
          <p:nvPr/>
        </p:nvSpPr>
        <p:spPr>
          <a:xfrm>
            <a:off x="1584290" y="1835288"/>
            <a:ext cx="258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Cost Effectiveness</a:t>
            </a:r>
            <a:endParaRPr lang="en-SG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6A968-6E1F-42B7-A3B5-53BAA3FBE9B8}"/>
              </a:ext>
            </a:extLst>
          </p:cNvPr>
          <p:cNvSpPr txBox="1"/>
          <p:nvPr/>
        </p:nvSpPr>
        <p:spPr>
          <a:xfrm>
            <a:off x="4936469" y="1868464"/>
            <a:ext cx="2015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Manoeuvrability</a:t>
            </a:r>
            <a:r>
              <a:rPr lang="en-IN" sz="1235" b="1" dirty="0">
                <a:solidFill>
                  <a:schemeClr val="bg1"/>
                </a:solidFill>
                <a:latin typeface="+mj-lt"/>
              </a:rPr>
              <a:t> </a:t>
            </a:r>
            <a:endParaRPr lang="en-SG" sz="1235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4712C7-5CB2-44F0-B34B-3BC989438125}"/>
              </a:ext>
            </a:extLst>
          </p:cNvPr>
          <p:cNvSpPr txBox="1"/>
          <p:nvPr/>
        </p:nvSpPr>
        <p:spPr>
          <a:xfrm>
            <a:off x="7906029" y="1869295"/>
            <a:ext cx="177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Scalability</a:t>
            </a:r>
            <a:r>
              <a:rPr lang="en-IN" sz="1235" b="1" dirty="0">
                <a:solidFill>
                  <a:schemeClr val="bg1"/>
                </a:solidFill>
                <a:latin typeface="+mj-lt"/>
              </a:rPr>
              <a:t> </a:t>
            </a:r>
            <a:endParaRPr lang="en-SG" sz="1235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C0F3A6-5C3D-48E9-ACE6-DB6DDB7FC8A4}"/>
              </a:ext>
            </a:extLst>
          </p:cNvPr>
          <p:cNvGrpSpPr/>
          <p:nvPr/>
        </p:nvGrpSpPr>
        <p:grpSpPr>
          <a:xfrm>
            <a:off x="8369509" y="2240941"/>
            <a:ext cx="790941" cy="790941"/>
            <a:chOff x="5821811" y="3856823"/>
            <a:chExt cx="872334" cy="872334"/>
          </a:xfrm>
        </p:grpSpPr>
        <p:sp>
          <p:nvSpPr>
            <p:cNvPr id="15" name="Freeform 468">
              <a:extLst>
                <a:ext uri="{FF2B5EF4-FFF2-40B4-BE49-F238E27FC236}">
                  <a16:creationId xmlns:a16="http://schemas.microsoft.com/office/drawing/2014/main" id="{DB8C427F-E625-4173-B91A-15A04E95C2A7}"/>
                </a:ext>
              </a:extLst>
            </p:cNvPr>
            <p:cNvSpPr/>
            <p:nvPr/>
          </p:nvSpPr>
          <p:spPr>
            <a:xfrm>
              <a:off x="5821811" y="3856823"/>
              <a:ext cx="872334" cy="872334"/>
            </a:xfrm>
            <a:custGeom>
              <a:avLst/>
              <a:gdLst>
                <a:gd name="connsiteX0" fmla="*/ 436167 w 872334"/>
                <a:gd name="connsiteY0" fmla="*/ 31483 h 872334"/>
                <a:gd name="connsiteX1" fmla="*/ 31483 w 872334"/>
                <a:gd name="connsiteY1" fmla="*/ 436167 h 872334"/>
                <a:gd name="connsiteX2" fmla="*/ 436167 w 872334"/>
                <a:gd name="connsiteY2" fmla="*/ 840851 h 872334"/>
                <a:gd name="connsiteX3" fmla="*/ 840851 w 872334"/>
                <a:gd name="connsiteY3" fmla="*/ 436167 h 872334"/>
                <a:gd name="connsiteX4" fmla="*/ 436167 w 872334"/>
                <a:gd name="connsiteY4" fmla="*/ 31483 h 872334"/>
                <a:gd name="connsiteX5" fmla="*/ 436167 w 872334"/>
                <a:gd name="connsiteY5" fmla="*/ 0 h 872334"/>
                <a:gd name="connsiteX6" fmla="*/ 872334 w 872334"/>
                <a:gd name="connsiteY6" fmla="*/ 436167 h 872334"/>
                <a:gd name="connsiteX7" fmla="*/ 436167 w 872334"/>
                <a:gd name="connsiteY7" fmla="*/ 872334 h 872334"/>
                <a:gd name="connsiteX8" fmla="*/ 0 w 872334"/>
                <a:gd name="connsiteY8" fmla="*/ 436167 h 872334"/>
                <a:gd name="connsiteX9" fmla="*/ 436167 w 872334"/>
                <a:gd name="connsiteY9" fmla="*/ 0 h 87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2334" h="872334">
                  <a:moveTo>
                    <a:pt x="436167" y="31483"/>
                  </a:moveTo>
                  <a:cubicBezTo>
                    <a:pt x="212666" y="31483"/>
                    <a:pt x="31483" y="212666"/>
                    <a:pt x="31483" y="436167"/>
                  </a:cubicBezTo>
                  <a:cubicBezTo>
                    <a:pt x="31483" y="659668"/>
                    <a:pt x="212666" y="840851"/>
                    <a:pt x="436167" y="840851"/>
                  </a:cubicBezTo>
                  <a:cubicBezTo>
                    <a:pt x="659668" y="840851"/>
                    <a:pt x="840851" y="659668"/>
                    <a:pt x="840851" y="436167"/>
                  </a:cubicBezTo>
                  <a:cubicBezTo>
                    <a:pt x="840851" y="212666"/>
                    <a:pt x="659668" y="31483"/>
                    <a:pt x="436167" y="31483"/>
                  </a:cubicBezTo>
                  <a:close/>
                  <a:moveTo>
                    <a:pt x="436167" y="0"/>
                  </a:moveTo>
                  <a:cubicBezTo>
                    <a:pt x="677055" y="0"/>
                    <a:pt x="872334" y="195279"/>
                    <a:pt x="872334" y="436167"/>
                  </a:cubicBezTo>
                  <a:cubicBezTo>
                    <a:pt x="872334" y="677055"/>
                    <a:pt x="677055" y="872334"/>
                    <a:pt x="436167" y="872334"/>
                  </a:cubicBezTo>
                  <a:cubicBezTo>
                    <a:pt x="195279" y="872334"/>
                    <a:pt x="0" y="677055"/>
                    <a:pt x="0" y="436167"/>
                  </a:cubicBezTo>
                  <a:cubicBezTo>
                    <a:pt x="0" y="195279"/>
                    <a:pt x="195279" y="0"/>
                    <a:pt x="43616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BF230BA-1AB3-4B86-A8D9-D1C48F3A5F30}"/>
                </a:ext>
              </a:extLst>
            </p:cNvPr>
            <p:cNvGrpSpPr/>
            <p:nvPr/>
          </p:nvGrpSpPr>
          <p:grpSpPr>
            <a:xfrm>
              <a:off x="5993435" y="4083860"/>
              <a:ext cx="531813" cy="464091"/>
              <a:chOff x="5993435" y="4083860"/>
              <a:chExt cx="531813" cy="46409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4EC9D9B-8B31-440B-ABC5-2E041030F3A3}"/>
                  </a:ext>
                </a:extLst>
              </p:cNvPr>
              <p:cNvGrpSpPr/>
              <p:nvPr/>
            </p:nvGrpSpPr>
            <p:grpSpPr>
              <a:xfrm>
                <a:off x="6100371" y="4162533"/>
                <a:ext cx="309008" cy="222773"/>
                <a:chOff x="6928267" y="1509565"/>
                <a:chExt cx="644644" cy="464744"/>
              </a:xfrm>
            </p:grpSpPr>
            <p:sp>
              <p:nvSpPr>
                <p:cNvPr id="19" name="Freeform 187">
                  <a:extLst>
                    <a:ext uri="{FF2B5EF4-FFF2-40B4-BE49-F238E27FC236}">
                      <a16:creationId xmlns:a16="http://schemas.microsoft.com/office/drawing/2014/main" id="{C4F2AF76-5A75-4BE0-A21C-C671EDE284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178842" y="1578099"/>
                  <a:ext cx="394069" cy="396210"/>
                </a:xfrm>
                <a:custGeom>
                  <a:avLst/>
                  <a:gdLst>
                    <a:gd name="T0" fmla="*/ 362 w 369"/>
                    <a:gd name="T1" fmla="*/ 148 h 370"/>
                    <a:gd name="T2" fmla="*/ 333 w 369"/>
                    <a:gd name="T3" fmla="*/ 90 h 370"/>
                    <a:gd name="T4" fmla="*/ 333 w 369"/>
                    <a:gd name="T5" fmla="*/ 73 h 370"/>
                    <a:gd name="T6" fmla="*/ 292 w 369"/>
                    <a:gd name="T7" fmla="*/ 35 h 370"/>
                    <a:gd name="T8" fmla="*/ 253 w 369"/>
                    <a:gd name="T9" fmla="*/ 54 h 370"/>
                    <a:gd name="T10" fmla="*/ 219 w 369"/>
                    <a:gd name="T11" fmla="*/ 5 h 370"/>
                    <a:gd name="T12" fmla="*/ 159 w 369"/>
                    <a:gd name="T13" fmla="*/ 2 h 370"/>
                    <a:gd name="T14" fmla="*/ 146 w 369"/>
                    <a:gd name="T15" fmla="*/ 13 h 370"/>
                    <a:gd name="T16" fmla="*/ 90 w 369"/>
                    <a:gd name="T17" fmla="*/ 37 h 370"/>
                    <a:gd name="T18" fmla="*/ 73 w 369"/>
                    <a:gd name="T19" fmla="*/ 37 h 370"/>
                    <a:gd name="T20" fmla="*/ 34 w 369"/>
                    <a:gd name="T21" fmla="*/ 82 h 370"/>
                    <a:gd name="T22" fmla="*/ 45 w 369"/>
                    <a:gd name="T23" fmla="*/ 140 h 370"/>
                    <a:gd name="T24" fmla="*/ 4 w 369"/>
                    <a:gd name="T25" fmla="*/ 155 h 370"/>
                    <a:gd name="T26" fmla="*/ 2 w 369"/>
                    <a:gd name="T27" fmla="*/ 211 h 370"/>
                    <a:gd name="T28" fmla="*/ 13 w 369"/>
                    <a:gd name="T29" fmla="*/ 223 h 370"/>
                    <a:gd name="T30" fmla="*/ 36 w 369"/>
                    <a:gd name="T31" fmla="*/ 279 h 370"/>
                    <a:gd name="T32" fmla="*/ 38 w 369"/>
                    <a:gd name="T33" fmla="*/ 296 h 370"/>
                    <a:gd name="T34" fmla="*/ 83 w 369"/>
                    <a:gd name="T35" fmla="*/ 335 h 370"/>
                    <a:gd name="T36" fmla="*/ 141 w 369"/>
                    <a:gd name="T37" fmla="*/ 325 h 370"/>
                    <a:gd name="T38" fmla="*/ 156 w 369"/>
                    <a:gd name="T39" fmla="*/ 367 h 370"/>
                    <a:gd name="T40" fmla="*/ 210 w 369"/>
                    <a:gd name="T41" fmla="*/ 369 h 370"/>
                    <a:gd name="T42" fmla="*/ 223 w 369"/>
                    <a:gd name="T43" fmla="*/ 355 h 370"/>
                    <a:gd name="T44" fmla="*/ 279 w 369"/>
                    <a:gd name="T45" fmla="*/ 333 h 370"/>
                    <a:gd name="T46" fmla="*/ 296 w 369"/>
                    <a:gd name="T47" fmla="*/ 333 h 370"/>
                    <a:gd name="T48" fmla="*/ 335 w 369"/>
                    <a:gd name="T49" fmla="*/ 288 h 370"/>
                    <a:gd name="T50" fmla="*/ 326 w 369"/>
                    <a:gd name="T51" fmla="*/ 230 h 370"/>
                    <a:gd name="T52" fmla="*/ 367 w 369"/>
                    <a:gd name="T53" fmla="*/ 215 h 370"/>
                    <a:gd name="T54" fmla="*/ 369 w 369"/>
                    <a:gd name="T55" fmla="*/ 159 h 370"/>
                    <a:gd name="T56" fmla="*/ 305 w 369"/>
                    <a:gd name="T57" fmla="*/ 204 h 370"/>
                    <a:gd name="T58" fmla="*/ 294 w 369"/>
                    <a:gd name="T59" fmla="*/ 230 h 370"/>
                    <a:gd name="T60" fmla="*/ 285 w 369"/>
                    <a:gd name="T61" fmla="*/ 256 h 370"/>
                    <a:gd name="T62" fmla="*/ 260 w 369"/>
                    <a:gd name="T63" fmla="*/ 286 h 370"/>
                    <a:gd name="T64" fmla="*/ 245 w 369"/>
                    <a:gd name="T65" fmla="*/ 286 h 370"/>
                    <a:gd name="T66" fmla="*/ 210 w 369"/>
                    <a:gd name="T67" fmla="*/ 301 h 370"/>
                    <a:gd name="T68" fmla="*/ 197 w 369"/>
                    <a:gd name="T69" fmla="*/ 339 h 370"/>
                    <a:gd name="T70" fmla="*/ 163 w 369"/>
                    <a:gd name="T71" fmla="*/ 303 h 370"/>
                    <a:gd name="T72" fmla="*/ 126 w 369"/>
                    <a:gd name="T73" fmla="*/ 286 h 370"/>
                    <a:gd name="T74" fmla="*/ 109 w 369"/>
                    <a:gd name="T75" fmla="*/ 286 h 370"/>
                    <a:gd name="T76" fmla="*/ 84 w 369"/>
                    <a:gd name="T77" fmla="*/ 260 h 370"/>
                    <a:gd name="T78" fmla="*/ 84 w 369"/>
                    <a:gd name="T79" fmla="*/ 245 h 370"/>
                    <a:gd name="T80" fmla="*/ 68 w 369"/>
                    <a:gd name="T81" fmla="*/ 208 h 370"/>
                    <a:gd name="T82" fmla="*/ 30 w 369"/>
                    <a:gd name="T83" fmla="*/ 185 h 370"/>
                    <a:gd name="T84" fmla="*/ 64 w 369"/>
                    <a:gd name="T85" fmla="*/ 164 h 370"/>
                    <a:gd name="T86" fmla="*/ 77 w 369"/>
                    <a:gd name="T87" fmla="*/ 140 h 370"/>
                    <a:gd name="T88" fmla="*/ 86 w 369"/>
                    <a:gd name="T89" fmla="*/ 112 h 370"/>
                    <a:gd name="T90" fmla="*/ 109 w 369"/>
                    <a:gd name="T91" fmla="*/ 84 h 370"/>
                    <a:gd name="T92" fmla="*/ 126 w 369"/>
                    <a:gd name="T93" fmla="*/ 84 h 370"/>
                    <a:gd name="T94" fmla="*/ 159 w 369"/>
                    <a:gd name="T95" fmla="*/ 69 h 370"/>
                    <a:gd name="T96" fmla="*/ 174 w 369"/>
                    <a:gd name="T97" fmla="*/ 30 h 370"/>
                    <a:gd name="T98" fmla="*/ 206 w 369"/>
                    <a:gd name="T99" fmla="*/ 67 h 370"/>
                    <a:gd name="T100" fmla="*/ 245 w 369"/>
                    <a:gd name="T101" fmla="*/ 84 h 370"/>
                    <a:gd name="T102" fmla="*/ 260 w 369"/>
                    <a:gd name="T103" fmla="*/ 84 h 370"/>
                    <a:gd name="T104" fmla="*/ 287 w 369"/>
                    <a:gd name="T105" fmla="*/ 108 h 370"/>
                    <a:gd name="T106" fmla="*/ 287 w 369"/>
                    <a:gd name="T107" fmla="*/ 125 h 370"/>
                    <a:gd name="T108" fmla="*/ 303 w 369"/>
                    <a:gd name="T109" fmla="*/ 163 h 370"/>
                    <a:gd name="T110" fmla="*/ 339 w 369"/>
                    <a:gd name="T111" fmla="*/ 185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69" h="370">
                      <a:moveTo>
                        <a:pt x="369" y="159"/>
                      </a:moveTo>
                      <a:lnTo>
                        <a:pt x="369" y="159"/>
                      </a:lnTo>
                      <a:lnTo>
                        <a:pt x="367" y="155"/>
                      </a:lnTo>
                      <a:lnTo>
                        <a:pt x="363" y="151"/>
                      </a:lnTo>
                      <a:lnTo>
                        <a:pt x="362" y="148"/>
                      </a:lnTo>
                      <a:lnTo>
                        <a:pt x="356" y="146"/>
                      </a:lnTo>
                      <a:lnTo>
                        <a:pt x="326" y="140"/>
                      </a:lnTo>
                      <a:lnTo>
                        <a:pt x="326" y="140"/>
                      </a:lnTo>
                      <a:lnTo>
                        <a:pt x="317" y="118"/>
                      </a:lnTo>
                      <a:lnTo>
                        <a:pt x="333" y="90"/>
                      </a:lnTo>
                      <a:lnTo>
                        <a:pt x="333" y="90"/>
                      </a:lnTo>
                      <a:lnTo>
                        <a:pt x="335" y="86"/>
                      </a:lnTo>
                      <a:lnTo>
                        <a:pt x="335" y="82"/>
                      </a:lnTo>
                      <a:lnTo>
                        <a:pt x="335" y="76"/>
                      </a:lnTo>
                      <a:lnTo>
                        <a:pt x="333" y="73"/>
                      </a:lnTo>
                      <a:lnTo>
                        <a:pt x="333" y="73"/>
                      </a:lnTo>
                      <a:lnTo>
                        <a:pt x="317" y="54"/>
                      </a:lnTo>
                      <a:lnTo>
                        <a:pt x="296" y="37"/>
                      </a:lnTo>
                      <a:lnTo>
                        <a:pt x="296" y="37"/>
                      </a:lnTo>
                      <a:lnTo>
                        <a:pt x="292" y="35"/>
                      </a:lnTo>
                      <a:lnTo>
                        <a:pt x="289" y="33"/>
                      </a:lnTo>
                      <a:lnTo>
                        <a:pt x="283" y="35"/>
                      </a:lnTo>
                      <a:lnTo>
                        <a:pt x="279" y="37"/>
                      </a:lnTo>
                      <a:lnTo>
                        <a:pt x="253" y="54"/>
                      </a:lnTo>
                      <a:lnTo>
                        <a:pt x="253" y="54"/>
                      </a:lnTo>
                      <a:lnTo>
                        <a:pt x="230" y="45"/>
                      </a:lnTo>
                      <a:lnTo>
                        <a:pt x="223" y="13"/>
                      </a:lnTo>
                      <a:lnTo>
                        <a:pt x="223" y="13"/>
                      </a:lnTo>
                      <a:lnTo>
                        <a:pt x="221" y="9"/>
                      </a:lnTo>
                      <a:lnTo>
                        <a:pt x="219" y="5"/>
                      </a:lnTo>
                      <a:lnTo>
                        <a:pt x="215" y="3"/>
                      </a:lnTo>
                      <a:lnTo>
                        <a:pt x="210" y="2"/>
                      </a:lnTo>
                      <a:lnTo>
                        <a:pt x="210" y="2"/>
                      </a:lnTo>
                      <a:lnTo>
                        <a:pt x="186" y="0"/>
                      </a:lnTo>
                      <a:lnTo>
                        <a:pt x="159" y="2"/>
                      </a:lnTo>
                      <a:lnTo>
                        <a:pt x="159" y="2"/>
                      </a:lnTo>
                      <a:lnTo>
                        <a:pt x="156" y="3"/>
                      </a:lnTo>
                      <a:lnTo>
                        <a:pt x="152" y="5"/>
                      </a:lnTo>
                      <a:lnTo>
                        <a:pt x="148" y="9"/>
                      </a:lnTo>
                      <a:lnTo>
                        <a:pt x="146" y="13"/>
                      </a:lnTo>
                      <a:lnTo>
                        <a:pt x="141" y="45"/>
                      </a:lnTo>
                      <a:lnTo>
                        <a:pt x="141" y="45"/>
                      </a:lnTo>
                      <a:lnTo>
                        <a:pt x="118" y="54"/>
                      </a:lnTo>
                      <a:lnTo>
                        <a:pt x="90" y="37"/>
                      </a:lnTo>
                      <a:lnTo>
                        <a:pt x="90" y="37"/>
                      </a:lnTo>
                      <a:lnTo>
                        <a:pt x="86" y="35"/>
                      </a:lnTo>
                      <a:lnTo>
                        <a:pt x="83" y="33"/>
                      </a:lnTo>
                      <a:lnTo>
                        <a:pt x="77" y="35"/>
                      </a:lnTo>
                      <a:lnTo>
                        <a:pt x="73" y="37"/>
                      </a:lnTo>
                      <a:lnTo>
                        <a:pt x="73" y="37"/>
                      </a:lnTo>
                      <a:lnTo>
                        <a:pt x="54" y="54"/>
                      </a:lnTo>
                      <a:lnTo>
                        <a:pt x="38" y="73"/>
                      </a:lnTo>
                      <a:lnTo>
                        <a:pt x="38" y="73"/>
                      </a:lnTo>
                      <a:lnTo>
                        <a:pt x="36" y="76"/>
                      </a:lnTo>
                      <a:lnTo>
                        <a:pt x="34" y="82"/>
                      </a:lnTo>
                      <a:lnTo>
                        <a:pt x="36" y="86"/>
                      </a:lnTo>
                      <a:lnTo>
                        <a:pt x="36" y="90"/>
                      </a:lnTo>
                      <a:lnTo>
                        <a:pt x="54" y="118"/>
                      </a:lnTo>
                      <a:lnTo>
                        <a:pt x="54" y="118"/>
                      </a:lnTo>
                      <a:lnTo>
                        <a:pt x="45" y="140"/>
                      </a:lnTo>
                      <a:lnTo>
                        <a:pt x="13" y="146"/>
                      </a:lnTo>
                      <a:lnTo>
                        <a:pt x="13" y="146"/>
                      </a:lnTo>
                      <a:lnTo>
                        <a:pt x="9" y="148"/>
                      </a:lnTo>
                      <a:lnTo>
                        <a:pt x="6" y="151"/>
                      </a:lnTo>
                      <a:lnTo>
                        <a:pt x="4" y="155"/>
                      </a:lnTo>
                      <a:lnTo>
                        <a:pt x="2" y="159"/>
                      </a:lnTo>
                      <a:lnTo>
                        <a:pt x="2" y="159"/>
                      </a:lnTo>
                      <a:lnTo>
                        <a:pt x="0" y="185"/>
                      </a:lnTo>
                      <a:lnTo>
                        <a:pt x="0" y="185"/>
                      </a:lnTo>
                      <a:lnTo>
                        <a:pt x="2" y="211"/>
                      </a:lnTo>
                      <a:lnTo>
                        <a:pt x="2" y="211"/>
                      </a:lnTo>
                      <a:lnTo>
                        <a:pt x="4" y="215"/>
                      </a:lnTo>
                      <a:lnTo>
                        <a:pt x="6" y="219"/>
                      </a:lnTo>
                      <a:lnTo>
                        <a:pt x="9" y="221"/>
                      </a:lnTo>
                      <a:lnTo>
                        <a:pt x="13" y="223"/>
                      </a:lnTo>
                      <a:lnTo>
                        <a:pt x="45" y="230"/>
                      </a:lnTo>
                      <a:lnTo>
                        <a:pt x="45" y="230"/>
                      </a:lnTo>
                      <a:lnTo>
                        <a:pt x="54" y="252"/>
                      </a:lnTo>
                      <a:lnTo>
                        <a:pt x="36" y="279"/>
                      </a:lnTo>
                      <a:lnTo>
                        <a:pt x="36" y="279"/>
                      </a:lnTo>
                      <a:lnTo>
                        <a:pt x="36" y="282"/>
                      </a:lnTo>
                      <a:lnTo>
                        <a:pt x="34" y="288"/>
                      </a:lnTo>
                      <a:lnTo>
                        <a:pt x="36" y="292"/>
                      </a:lnTo>
                      <a:lnTo>
                        <a:pt x="38" y="296"/>
                      </a:lnTo>
                      <a:lnTo>
                        <a:pt x="38" y="296"/>
                      </a:lnTo>
                      <a:lnTo>
                        <a:pt x="54" y="316"/>
                      </a:lnTo>
                      <a:lnTo>
                        <a:pt x="73" y="333"/>
                      </a:lnTo>
                      <a:lnTo>
                        <a:pt x="73" y="333"/>
                      </a:lnTo>
                      <a:lnTo>
                        <a:pt x="77" y="335"/>
                      </a:lnTo>
                      <a:lnTo>
                        <a:pt x="83" y="335"/>
                      </a:lnTo>
                      <a:lnTo>
                        <a:pt x="86" y="335"/>
                      </a:lnTo>
                      <a:lnTo>
                        <a:pt x="90" y="333"/>
                      </a:lnTo>
                      <a:lnTo>
                        <a:pt x="118" y="316"/>
                      </a:lnTo>
                      <a:lnTo>
                        <a:pt x="118" y="316"/>
                      </a:lnTo>
                      <a:lnTo>
                        <a:pt x="141" y="325"/>
                      </a:lnTo>
                      <a:lnTo>
                        <a:pt x="146" y="355"/>
                      </a:lnTo>
                      <a:lnTo>
                        <a:pt x="146" y="355"/>
                      </a:lnTo>
                      <a:lnTo>
                        <a:pt x="148" y="361"/>
                      </a:lnTo>
                      <a:lnTo>
                        <a:pt x="152" y="365"/>
                      </a:lnTo>
                      <a:lnTo>
                        <a:pt x="156" y="367"/>
                      </a:lnTo>
                      <a:lnTo>
                        <a:pt x="159" y="369"/>
                      </a:lnTo>
                      <a:lnTo>
                        <a:pt x="159" y="369"/>
                      </a:lnTo>
                      <a:lnTo>
                        <a:pt x="186" y="370"/>
                      </a:lnTo>
                      <a:lnTo>
                        <a:pt x="186" y="370"/>
                      </a:lnTo>
                      <a:lnTo>
                        <a:pt x="210" y="369"/>
                      </a:lnTo>
                      <a:lnTo>
                        <a:pt x="210" y="369"/>
                      </a:lnTo>
                      <a:lnTo>
                        <a:pt x="215" y="367"/>
                      </a:lnTo>
                      <a:lnTo>
                        <a:pt x="219" y="365"/>
                      </a:lnTo>
                      <a:lnTo>
                        <a:pt x="221" y="361"/>
                      </a:lnTo>
                      <a:lnTo>
                        <a:pt x="223" y="355"/>
                      </a:lnTo>
                      <a:lnTo>
                        <a:pt x="230" y="325"/>
                      </a:lnTo>
                      <a:lnTo>
                        <a:pt x="230" y="325"/>
                      </a:lnTo>
                      <a:lnTo>
                        <a:pt x="253" y="316"/>
                      </a:lnTo>
                      <a:lnTo>
                        <a:pt x="279" y="333"/>
                      </a:lnTo>
                      <a:lnTo>
                        <a:pt x="279" y="333"/>
                      </a:lnTo>
                      <a:lnTo>
                        <a:pt x="283" y="335"/>
                      </a:lnTo>
                      <a:lnTo>
                        <a:pt x="289" y="335"/>
                      </a:lnTo>
                      <a:lnTo>
                        <a:pt x="292" y="335"/>
                      </a:lnTo>
                      <a:lnTo>
                        <a:pt x="296" y="333"/>
                      </a:lnTo>
                      <a:lnTo>
                        <a:pt x="296" y="333"/>
                      </a:lnTo>
                      <a:lnTo>
                        <a:pt x="317" y="316"/>
                      </a:lnTo>
                      <a:lnTo>
                        <a:pt x="333" y="296"/>
                      </a:lnTo>
                      <a:lnTo>
                        <a:pt x="333" y="296"/>
                      </a:lnTo>
                      <a:lnTo>
                        <a:pt x="335" y="292"/>
                      </a:lnTo>
                      <a:lnTo>
                        <a:pt x="335" y="288"/>
                      </a:lnTo>
                      <a:lnTo>
                        <a:pt x="335" y="282"/>
                      </a:lnTo>
                      <a:lnTo>
                        <a:pt x="333" y="279"/>
                      </a:lnTo>
                      <a:lnTo>
                        <a:pt x="317" y="252"/>
                      </a:lnTo>
                      <a:lnTo>
                        <a:pt x="317" y="252"/>
                      </a:lnTo>
                      <a:lnTo>
                        <a:pt x="326" y="230"/>
                      </a:lnTo>
                      <a:lnTo>
                        <a:pt x="356" y="223"/>
                      </a:lnTo>
                      <a:lnTo>
                        <a:pt x="356" y="223"/>
                      </a:lnTo>
                      <a:lnTo>
                        <a:pt x="362" y="221"/>
                      </a:lnTo>
                      <a:lnTo>
                        <a:pt x="363" y="219"/>
                      </a:lnTo>
                      <a:lnTo>
                        <a:pt x="367" y="215"/>
                      </a:lnTo>
                      <a:lnTo>
                        <a:pt x="369" y="211"/>
                      </a:lnTo>
                      <a:lnTo>
                        <a:pt x="369" y="211"/>
                      </a:lnTo>
                      <a:lnTo>
                        <a:pt x="369" y="185"/>
                      </a:lnTo>
                      <a:lnTo>
                        <a:pt x="369" y="185"/>
                      </a:lnTo>
                      <a:lnTo>
                        <a:pt x="369" y="159"/>
                      </a:lnTo>
                      <a:lnTo>
                        <a:pt x="369" y="159"/>
                      </a:lnTo>
                      <a:close/>
                      <a:moveTo>
                        <a:pt x="339" y="196"/>
                      </a:moveTo>
                      <a:lnTo>
                        <a:pt x="311" y="202"/>
                      </a:lnTo>
                      <a:lnTo>
                        <a:pt x="311" y="202"/>
                      </a:lnTo>
                      <a:lnTo>
                        <a:pt x="305" y="204"/>
                      </a:lnTo>
                      <a:lnTo>
                        <a:pt x="303" y="208"/>
                      </a:lnTo>
                      <a:lnTo>
                        <a:pt x="300" y="209"/>
                      </a:lnTo>
                      <a:lnTo>
                        <a:pt x="300" y="213"/>
                      </a:lnTo>
                      <a:lnTo>
                        <a:pt x="300" y="213"/>
                      </a:lnTo>
                      <a:lnTo>
                        <a:pt x="294" y="230"/>
                      </a:lnTo>
                      <a:lnTo>
                        <a:pt x="287" y="245"/>
                      </a:lnTo>
                      <a:lnTo>
                        <a:pt x="287" y="245"/>
                      </a:lnTo>
                      <a:lnTo>
                        <a:pt x="285" y="249"/>
                      </a:lnTo>
                      <a:lnTo>
                        <a:pt x="285" y="252"/>
                      </a:lnTo>
                      <a:lnTo>
                        <a:pt x="285" y="256"/>
                      </a:lnTo>
                      <a:lnTo>
                        <a:pt x="287" y="260"/>
                      </a:lnTo>
                      <a:lnTo>
                        <a:pt x="302" y="286"/>
                      </a:lnTo>
                      <a:lnTo>
                        <a:pt x="302" y="286"/>
                      </a:lnTo>
                      <a:lnTo>
                        <a:pt x="287" y="301"/>
                      </a:lnTo>
                      <a:lnTo>
                        <a:pt x="260" y="286"/>
                      </a:lnTo>
                      <a:lnTo>
                        <a:pt x="260" y="286"/>
                      </a:lnTo>
                      <a:lnTo>
                        <a:pt x="257" y="284"/>
                      </a:lnTo>
                      <a:lnTo>
                        <a:pt x="253" y="284"/>
                      </a:lnTo>
                      <a:lnTo>
                        <a:pt x="249" y="284"/>
                      </a:lnTo>
                      <a:lnTo>
                        <a:pt x="245" y="286"/>
                      </a:lnTo>
                      <a:lnTo>
                        <a:pt x="245" y="286"/>
                      </a:lnTo>
                      <a:lnTo>
                        <a:pt x="230" y="294"/>
                      </a:lnTo>
                      <a:lnTo>
                        <a:pt x="214" y="299"/>
                      </a:lnTo>
                      <a:lnTo>
                        <a:pt x="214" y="299"/>
                      </a:lnTo>
                      <a:lnTo>
                        <a:pt x="210" y="301"/>
                      </a:lnTo>
                      <a:lnTo>
                        <a:pt x="206" y="303"/>
                      </a:lnTo>
                      <a:lnTo>
                        <a:pt x="204" y="307"/>
                      </a:lnTo>
                      <a:lnTo>
                        <a:pt x="202" y="311"/>
                      </a:lnTo>
                      <a:lnTo>
                        <a:pt x="197" y="339"/>
                      </a:lnTo>
                      <a:lnTo>
                        <a:pt x="197" y="339"/>
                      </a:lnTo>
                      <a:lnTo>
                        <a:pt x="174" y="339"/>
                      </a:lnTo>
                      <a:lnTo>
                        <a:pt x="167" y="311"/>
                      </a:lnTo>
                      <a:lnTo>
                        <a:pt x="167" y="311"/>
                      </a:lnTo>
                      <a:lnTo>
                        <a:pt x="165" y="307"/>
                      </a:lnTo>
                      <a:lnTo>
                        <a:pt x="163" y="303"/>
                      </a:lnTo>
                      <a:lnTo>
                        <a:pt x="159" y="301"/>
                      </a:lnTo>
                      <a:lnTo>
                        <a:pt x="156" y="299"/>
                      </a:lnTo>
                      <a:lnTo>
                        <a:pt x="156" y="299"/>
                      </a:lnTo>
                      <a:lnTo>
                        <a:pt x="141" y="294"/>
                      </a:lnTo>
                      <a:lnTo>
                        <a:pt x="126" y="286"/>
                      </a:lnTo>
                      <a:lnTo>
                        <a:pt x="126" y="286"/>
                      </a:lnTo>
                      <a:lnTo>
                        <a:pt x="122" y="284"/>
                      </a:lnTo>
                      <a:lnTo>
                        <a:pt x="116" y="284"/>
                      </a:lnTo>
                      <a:lnTo>
                        <a:pt x="112" y="284"/>
                      </a:lnTo>
                      <a:lnTo>
                        <a:pt x="109" y="286"/>
                      </a:lnTo>
                      <a:lnTo>
                        <a:pt x="84" y="301"/>
                      </a:lnTo>
                      <a:lnTo>
                        <a:pt x="84" y="301"/>
                      </a:lnTo>
                      <a:lnTo>
                        <a:pt x="68" y="286"/>
                      </a:lnTo>
                      <a:lnTo>
                        <a:pt x="84" y="260"/>
                      </a:lnTo>
                      <a:lnTo>
                        <a:pt x="84" y="260"/>
                      </a:lnTo>
                      <a:lnTo>
                        <a:pt x="86" y="256"/>
                      </a:lnTo>
                      <a:lnTo>
                        <a:pt x="86" y="252"/>
                      </a:lnTo>
                      <a:lnTo>
                        <a:pt x="86" y="249"/>
                      </a:lnTo>
                      <a:lnTo>
                        <a:pt x="84" y="245"/>
                      </a:lnTo>
                      <a:lnTo>
                        <a:pt x="84" y="245"/>
                      </a:lnTo>
                      <a:lnTo>
                        <a:pt x="77" y="230"/>
                      </a:lnTo>
                      <a:lnTo>
                        <a:pt x="71" y="213"/>
                      </a:lnTo>
                      <a:lnTo>
                        <a:pt x="71" y="213"/>
                      </a:lnTo>
                      <a:lnTo>
                        <a:pt x="69" y="209"/>
                      </a:lnTo>
                      <a:lnTo>
                        <a:pt x="68" y="208"/>
                      </a:lnTo>
                      <a:lnTo>
                        <a:pt x="64" y="204"/>
                      </a:lnTo>
                      <a:lnTo>
                        <a:pt x="60" y="202"/>
                      </a:lnTo>
                      <a:lnTo>
                        <a:pt x="30" y="196"/>
                      </a:lnTo>
                      <a:lnTo>
                        <a:pt x="30" y="196"/>
                      </a:lnTo>
                      <a:lnTo>
                        <a:pt x="30" y="185"/>
                      </a:lnTo>
                      <a:lnTo>
                        <a:pt x="30" y="185"/>
                      </a:lnTo>
                      <a:lnTo>
                        <a:pt x="30" y="174"/>
                      </a:lnTo>
                      <a:lnTo>
                        <a:pt x="60" y="166"/>
                      </a:lnTo>
                      <a:lnTo>
                        <a:pt x="60" y="166"/>
                      </a:lnTo>
                      <a:lnTo>
                        <a:pt x="64" y="164"/>
                      </a:lnTo>
                      <a:lnTo>
                        <a:pt x="68" y="163"/>
                      </a:lnTo>
                      <a:lnTo>
                        <a:pt x="69" y="159"/>
                      </a:lnTo>
                      <a:lnTo>
                        <a:pt x="71" y="155"/>
                      </a:lnTo>
                      <a:lnTo>
                        <a:pt x="71" y="155"/>
                      </a:lnTo>
                      <a:lnTo>
                        <a:pt x="77" y="140"/>
                      </a:lnTo>
                      <a:lnTo>
                        <a:pt x="84" y="125"/>
                      </a:lnTo>
                      <a:lnTo>
                        <a:pt x="84" y="125"/>
                      </a:lnTo>
                      <a:lnTo>
                        <a:pt x="86" y="121"/>
                      </a:lnTo>
                      <a:lnTo>
                        <a:pt x="86" y="118"/>
                      </a:lnTo>
                      <a:lnTo>
                        <a:pt x="86" y="112"/>
                      </a:lnTo>
                      <a:lnTo>
                        <a:pt x="84" y="108"/>
                      </a:lnTo>
                      <a:lnTo>
                        <a:pt x="68" y="84"/>
                      </a:lnTo>
                      <a:lnTo>
                        <a:pt x="68" y="84"/>
                      </a:lnTo>
                      <a:lnTo>
                        <a:pt x="84" y="67"/>
                      </a:lnTo>
                      <a:lnTo>
                        <a:pt x="109" y="84"/>
                      </a:lnTo>
                      <a:lnTo>
                        <a:pt x="109" y="84"/>
                      </a:lnTo>
                      <a:lnTo>
                        <a:pt x="112" y="86"/>
                      </a:lnTo>
                      <a:lnTo>
                        <a:pt x="116" y="86"/>
                      </a:lnTo>
                      <a:lnTo>
                        <a:pt x="122" y="86"/>
                      </a:lnTo>
                      <a:lnTo>
                        <a:pt x="126" y="84"/>
                      </a:lnTo>
                      <a:lnTo>
                        <a:pt x="126" y="84"/>
                      </a:lnTo>
                      <a:lnTo>
                        <a:pt x="141" y="76"/>
                      </a:lnTo>
                      <a:lnTo>
                        <a:pt x="156" y="71"/>
                      </a:lnTo>
                      <a:lnTo>
                        <a:pt x="156" y="71"/>
                      </a:lnTo>
                      <a:lnTo>
                        <a:pt x="159" y="69"/>
                      </a:lnTo>
                      <a:lnTo>
                        <a:pt x="163" y="67"/>
                      </a:lnTo>
                      <a:lnTo>
                        <a:pt x="165" y="63"/>
                      </a:lnTo>
                      <a:lnTo>
                        <a:pt x="167" y="60"/>
                      </a:lnTo>
                      <a:lnTo>
                        <a:pt x="174" y="30"/>
                      </a:lnTo>
                      <a:lnTo>
                        <a:pt x="174" y="30"/>
                      </a:lnTo>
                      <a:lnTo>
                        <a:pt x="197" y="30"/>
                      </a:lnTo>
                      <a:lnTo>
                        <a:pt x="202" y="60"/>
                      </a:lnTo>
                      <a:lnTo>
                        <a:pt x="202" y="60"/>
                      </a:lnTo>
                      <a:lnTo>
                        <a:pt x="204" y="63"/>
                      </a:lnTo>
                      <a:lnTo>
                        <a:pt x="206" y="67"/>
                      </a:lnTo>
                      <a:lnTo>
                        <a:pt x="210" y="69"/>
                      </a:lnTo>
                      <a:lnTo>
                        <a:pt x="214" y="71"/>
                      </a:lnTo>
                      <a:lnTo>
                        <a:pt x="214" y="71"/>
                      </a:lnTo>
                      <a:lnTo>
                        <a:pt x="230" y="76"/>
                      </a:lnTo>
                      <a:lnTo>
                        <a:pt x="245" y="84"/>
                      </a:lnTo>
                      <a:lnTo>
                        <a:pt x="245" y="84"/>
                      </a:lnTo>
                      <a:lnTo>
                        <a:pt x="249" y="86"/>
                      </a:lnTo>
                      <a:lnTo>
                        <a:pt x="253" y="86"/>
                      </a:lnTo>
                      <a:lnTo>
                        <a:pt x="257" y="86"/>
                      </a:lnTo>
                      <a:lnTo>
                        <a:pt x="260" y="84"/>
                      </a:lnTo>
                      <a:lnTo>
                        <a:pt x="287" y="67"/>
                      </a:lnTo>
                      <a:lnTo>
                        <a:pt x="287" y="67"/>
                      </a:lnTo>
                      <a:lnTo>
                        <a:pt x="302" y="84"/>
                      </a:lnTo>
                      <a:lnTo>
                        <a:pt x="287" y="108"/>
                      </a:lnTo>
                      <a:lnTo>
                        <a:pt x="287" y="108"/>
                      </a:lnTo>
                      <a:lnTo>
                        <a:pt x="285" y="112"/>
                      </a:lnTo>
                      <a:lnTo>
                        <a:pt x="285" y="118"/>
                      </a:lnTo>
                      <a:lnTo>
                        <a:pt x="285" y="121"/>
                      </a:lnTo>
                      <a:lnTo>
                        <a:pt x="287" y="125"/>
                      </a:lnTo>
                      <a:lnTo>
                        <a:pt x="287" y="125"/>
                      </a:lnTo>
                      <a:lnTo>
                        <a:pt x="294" y="140"/>
                      </a:lnTo>
                      <a:lnTo>
                        <a:pt x="300" y="155"/>
                      </a:lnTo>
                      <a:lnTo>
                        <a:pt x="300" y="155"/>
                      </a:lnTo>
                      <a:lnTo>
                        <a:pt x="300" y="159"/>
                      </a:lnTo>
                      <a:lnTo>
                        <a:pt x="303" y="163"/>
                      </a:lnTo>
                      <a:lnTo>
                        <a:pt x="305" y="164"/>
                      </a:lnTo>
                      <a:lnTo>
                        <a:pt x="311" y="166"/>
                      </a:lnTo>
                      <a:lnTo>
                        <a:pt x="339" y="174"/>
                      </a:lnTo>
                      <a:lnTo>
                        <a:pt x="339" y="174"/>
                      </a:lnTo>
                      <a:lnTo>
                        <a:pt x="339" y="185"/>
                      </a:lnTo>
                      <a:lnTo>
                        <a:pt x="339" y="185"/>
                      </a:lnTo>
                      <a:lnTo>
                        <a:pt x="339" y="196"/>
                      </a:lnTo>
                      <a:lnTo>
                        <a:pt x="339" y="19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0682" tIns="40341" rIns="80682" bIns="4034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588"/>
                </a:p>
              </p:txBody>
            </p:sp>
            <p:sp>
              <p:nvSpPr>
                <p:cNvPr id="20" name="Freeform 188">
                  <a:extLst>
                    <a:ext uri="{FF2B5EF4-FFF2-40B4-BE49-F238E27FC236}">
                      <a16:creationId xmlns:a16="http://schemas.microsoft.com/office/drawing/2014/main" id="{E0BDF98A-D7F1-459E-85F8-1A3F259CD75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94493" y="1693749"/>
                  <a:ext cx="162767" cy="162767"/>
                </a:xfrm>
                <a:custGeom>
                  <a:avLst/>
                  <a:gdLst>
                    <a:gd name="T0" fmla="*/ 77 w 151"/>
                    <a:gd name="T1" fmla="*/ 0 h 152"/>
                    <a:gd name="T2" fmla="*/ 47 w 151"/>
                    <a:gd name="T3" fmla="*/ 8 h 152"/>
                    <a:gd name="T4" fmla="*/ 22 w 151"/>
                    <a:gd name="T5" fmla="*/ 23 h 152"/>
                    <a:gd name="T6" fmla="*/ 5 w 151"/>
                    <a:gd name="T7" fmla="*/ 47 h 152"/>
                    <a:gd name="T8" fmla="*/ 0 w 151"/>
                    <a:gd name="T9" fmla="*/ 77 h 152"/>
                    <a:gd name="T10" fmla="*/ 2 w 151"/>
                    <a:gd name="T11" fmla="*/ 92 h 152"/>
                    <a:gd name="T12" fmla="*/ 13 w 151"/>
                    <a:gd name="T13" fmla="*/ 118 h 152"/>
                    <a:gd name="T14" fmla="*/ 33 w 151"/>
                    <a:gd name="T15" fmla="*/ 139 h 152"/>
                    <a:gd name="T16" fmla="*/ 62 w 151"/>
                    <a:gd name="T17" fmla="*/ 150 h 152"/>
                    <a:gd name="T18" fmla="*/ 77 w 151"/>
                    <a:gd name="T19" fmla="*/ 152 h 152"/>
                    <a:gd name="T20" fmla="*/ 105 w 151"/>
                    <a:gd name="T21" fmla="*/ 146 h 152"/>
                    <a:gd name="T22" fmla="*/ 129 w 151"/>
                    <a:gd name="T23" fmla="*/ 129 h 152"/>
                    <a:gd name="T24" fmla="*/ 146 w 151"/>
                    <a:gd name="T25" fmla="*/ 107 h 152"/>
                    <a:gd name="T26" fmla="*/ 151 w 151"/>
                    <a:gd name="T27" fmla="*/ 77 h 152"/>
                    <a:gd name="T28" fmla="*/ 150 w 151"/>
                    <a:gd name="T29" fmla="*/ 62 h 152"/>
                    <a:gd name="T30" fmla="*/ 138 w 151"/>
                    <a:gd name="T31" fmla="*/ 34 h 152"/>
                    <a:gd name="T32" fmla="*/ 118 w 151"/>
                    <a:gd name="T33" fmla="*/ 13 h 152"/>
                    <a:gd name="T34" fmla="*/ 91 w 151"/>
                    <a:gd name="T35" fmla="*/ 2 h 152"/>
                    <a:gd name="T36" fmla="*/ 77 w 151"/>
                    <a:gd name="T37" fmla="*/ 0 h 152"/>
                    <a:gd name="T38" fmla="*/ 77 w 151"/>
                    <a:gd name="T39" fmla="*/ 122 h 152"/>
                    <a:gd name="T40" fmla="*/ 58 w 151"/>
                    <a:gd name="T41" fmla="*/ 118 h 152"/>
                    <a:gd name="T42" fmla="*/ 43 w 151"/>
                    <a:gd name="T43" fmla="*/ 109 h 152"/>
                    <a:gd name="T44" fmla="*/ 33 w 151"/>
                    <a:gd name="T45" fmla="*/ 94 h 152"/>
                    <a:gd name="T46" fmla="*/ 30 w 151"/>
                    <a:gd name="T47" fmla="*/ 77 h 152"/>
                    <a:gd name="T48" fmla="*/ 32 w 151"/>
                    <a:gd name="T49" fmla="*/ 68 h 152"/>
                    <a:gd name="T50" fmla="*/ 37 w 151"/>
                    <a:gd name="T51" fmla="*/ 51 h 152"/>
                    <a:gd name="T52" fmla="*/ 50 w 151"/>
                    <a:gd name="T53" fmla="*/ 40 h 152"/>
                    <a:gd name="T54" fmla="*/ 67 w 151"/>
                    <a:gd name="T55" fmla="*/ 32 h 152"/>
                    <a:gd name="T56" fmla="*/ 77 w 151"/>
                    <a:gd name="T57" fmla="*/ 30 h 152"/>
                    <a:gd name="T58" fmla="*/ 93 w 151"/>
                    <a:gd name="T59" fmla="*/ 34 h 152"/>
                    <a:gd name="T60" fmla="*/ 108 w 151"/>
                    <a:gd name="T61" fmla="*/ 45 h 152"/>
                    <a:gd name="T62" fmla="*/ 118 w 151"/>
                    <a:gd name="T63" fmla="*/ 58 h 152"/>
                    <a:gd name="T64" fmla="*/ 121 w 151"/>
                    <a:gd name="T65" fmla="*/ 77 h 152"/>
                    <a:gd name="T66" fmla="*/ 121 w 151"/>
                    <a:gd name="T67" fmla="*/ 86 h 152"/>
                    <a:gd name="T68" fmla="*/ 114 w 151"/>
                    <a:gd name="T69" fmla="*/ 101 h 152"/>
                    <a:gd name="T70" fmla="*/ 101 w 151"/>
                    <a:gd name="T71" fmla="*/ 115 h 152"/>
                    <a:gd name="T72" fmla="*/ 86 w 151"/>
                    <a:gd name="T73" fmla="*/ 122 h 152"/>
                    <a:gd name="T74" fmla="*/ 77 w 151"/>
                    <a:gd name="T75" fmla="*/ 12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1" h="152">
                      <a:moveTo>
                        <a:pt x="77" y="0"/>
                      </a:moveTo>
                      <a:lnTo>
                        <a:pt x="77" y="0"/>
                      </a:lnTo>
                      <a:lnTo>
                        <a:pt x="62" y="2"/>
                      </a:lnTo>
                      <a:lnTo>
                        <a:pt x="47" y="8"/>
                      </a:lnTo>
                      <a:lnTo>
                        <a:pt x="33" y="13"/>
                      </a:lnTo>
                      <a:lnTo>
                        <a:pt x="22" y="23"/>
                      </a:lnTo>
                      <a:lnTo>
                        <a:pt x="13" y="34"/>
                      </a:lnTo>
                      <a:lnTo>
                        <a:pt x="5" y="47"/>
                      </a:lnTo>
                      <a:lnTo>
                        <a:pt x="2" y="62"/>
                      </a:lnTo>
                      <a:lnTo>
                        <a:pt x="0" y="77"/>
                      </a:lnTo>
                      <a:lnTo>
                        <a:pt x="0" y="77"/>
                      </a:lnTo>
                      <a:lnTo>
                        <a:pt x="2" y="92"/>
                      </a:lnTo>
                      <a:lnTo>
                        <a:pt x="5" y="107"/>
                      </a:lnTo>
                      <a:lnTo>
                        <a:pt x="13" y="118"/>
                      </a:lnTo>
                      <a:lnTo>
                        <a:pt x="22" y="129"/>
                      </a:lnTo>
                      <a:lnTo>
                        <a:pt x="33" y="139"/>
                      </a:lnTo>
                      <a:lnTo>
                        <a:pt x="47" y="146"/>
                      </a:lnTo>
                      <a:lnTo>
                        <a:pt x="62" y="150"/>
                      </a:lnTo>
                      <a:lnTo>
                        <a:pt x="77" y="152"/>
                      </a:lnTo>
                      <a:lnTo>
                        <a:pt x="77" y="152"/>
                      </a:lnTo>
                      <a:lnTo>
                        <a:pt x="91" y="150"/>
                      </a:lnTo>
                      <a:lnTo>
                        <a:pt x="105" y="146"/>
                      </a:lnTo>
                      <a:lnTo>
                        <a:pt x="118" y="139"/>
                      </a:lnTo>
                      <a:lnTo>
                        <a:pt x="129" y="129"/>
                      </a:lnTo>
                      <a:lnTo>
                        <a:pt x="138" y="118"/>
                      </a:lnTo>
                      <a:lnTo>
                        <a:pt x="146" y="107"/>
                      </a:lnTo>
                      <a:lnTo>
                        <a:pt x="150" y="92"/>
                      </a:lnTo>
                      <a:lnTo>
                        <a:pt x="151" y="77"/>
                      </a:lnTo>
                      <a:lnTo>
                        <a:pt x="151" y="77"/>
                      </a:lnTo>
                      <a:lnTo>
                        <a:pt x="150" y="62"/>
                      </a:lnTo>
                      <a:lnTo>
                        <a:pt x="146" y="47"/>
                      </a:lnTo>
                      <a:lnTo>
                        <a:pt x="138" y="34"/>
                      </a:lnTo>
                      <a:lnTo>
                        <a:pt x="129" y="23"/>
                      </a:lnTo>
                      <a:lnTo>
                        <a:pt x="118" y="13"/>
                      </a:lnTo>
                      <a:lnTo>
                        <a:pt x="105" y="8"/>
                      </a:lnTo>
                      <a:lnTo>
                        <a:pt x="91" y="2"/>
                      </a:lnTo>
                      <a:lnTo>
                        <a:pt x="77" y="0"/>
                      </a:lnTo>
                      <a:lnTo>
                        <a:pt x="77" y="0"/>
                      </a:lnTo>
                      <a:close/>
                      <a:moveTo>
                        <a:pt x="77" y="122"/>
                      </a:moveTo>
                      <a:lnTo>
                        <a:pt x="77" y="122"/>
                      </a:lnTo>
                      <a:lnTo>
                        <a:pt x="67" y="122"/>
                      </a:lnTo>
                      <a:lnTo>
                        <a:pt x="58" y="118"/>
                      </a:lnTo>
                      <a:lnTo>
                        <a:pt x="50" y="115"/>
                      </a:lnTo>
                      <a:lnTo>
                        <a:pt x="43" y="109"/>
                      </a:lnTo>
                      <a:lnTo>
                        <a:pt x="37" y="101"/>
                      </a:lnTo>
                      <a:lnTo>
                        <a:pt x="33" y="94"/>
                      </a:lnTo>
                      <a:lnTo>
                        <a:pt x="32" y="86"/>
                      </a:lnTo>
                      <a:lnTo>
                        <a:pt x="30" y="77"/>
                      </a:lnTo>
                      <a:lnTo>
                        <a:pt x="30" y="77"/>
                      </a:lnTo>
                      <a:lnTo>
                        <a:pt x="32" y="68"/>
                      </a:lnTo>
                      <a:lnTo>
                        <a:pt x="33" y="58"/>
                      </a:lnTo>
                      <a:lnTo>
                        <a:pt x="37" y="51"/>
                      </a:lnTo>
                      <a:lnTo>
                        <a:pt x="43" y="45"/>
                      </a:lnTo>
                      <a:lnTo>
                        <a:pt x="50" y="40"/>
                      </a:lnTo>
                      <a:lnTo>
                        <a:pt x="58" y="34"/>
                      </a:lnTo>
                      <a:lnTo>
                        <a:pt x="67" y="32"/>
                      </a:lnTo>
                      <a:lnTo>
                        <a:pt x="77" y="30"/>
                      </a:lnTo>
                      <a:lnTo>
                        <a:pt x="77" y="30"/>
                      </a:lnTo>
                      <a:lnTo>
                        <a:pt x="86" y="32"/>
                      </a:lnTo>
                      <a:lnTo>
                        <a:pt x="93" y="34"/>
                      </a:lnTo>
                      <a:lnTo>
                        <a:pt x="101" y="40"/>
                      </a:lnTo>
                      <a:lnTo>
                        <a:pt x="108" y="45"/>
                      </a:lnTo>
                      <a:lnTo>
                        <a:pt x="114" y="51"/>
                      </a:lnTo>
                      <a:lnTo>
                        <a:pt x="118" y="58"/>
                      </a:lnTo>
                      <a:lnTo>
                        <a:pt x="121" y="68"/>
                      </a:lnTo>
                      <a:lnTo>
                        <a:pt x="121" y="77"/>
                      </a:lnTo>
                      <a:lnTo>
                        <a:pt x="121" y="77"/>
                      </a:lnTo>
                      <a:lnTo>
                        <a:pt x="121" y="86"/>
                      </a:lnTo>
                      <a:lnTo>
                        <a:pt x="118" y="94"/>
                      </a:lnTo>
                      <a:lnTo>
                        <a:pt x="114" y="101"/>
                      </a:lnTo>
                      <a:lnTo>
                        <a:pt x="108" y="109"/>
                      </a:lnTo>
                      <a:lnTo>
                        <a:pt x="101" y="115"/>
                      </a:lnTo>
                      <a:lnTo>
                        <a:pt x="93" y="118"/>
                      </a:lnTo>
                      <a:lnTo>
                        <a:pt x="86" y="122"/>
                      </a:lnTo>
                      <a:lnTo>
                        <a:pt x="77" y="122"/>
                      </a:lnTo>
                      <a:lnTo>
                        <a:pt x="77" y="122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0682" tIns="40341" rIns="80682" bIns="4034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588"/>
                </a:p>
              </p:txBody>
            </p:sp>
            <p:sp>
              <p:nvSpPr>
                <p:cNvPr id="21" name="Freeform 189">
                  <a:extLst>
                    <a:ext uri="{FF2B5EF4-FFF2-40B4-BE49-F238E27FC236}">
                      <a16:creationId xmlns:a16="http://schemas.microsoft.com/office/drawing/2014/main" id="{905BCE48-600D-4160-85D7-7F3E8D993F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28267" y="1509565"/>
                  <a:ext cx="280560" cy="280560"/>
                </a:xfrm>
                <a:custGeom>
                  <a:avLst/>
                  <a:gdLst>
                    <a:gd name="T0" fmla="*/ 242 w 262"/>
                    <a:gd name="T1" fmla="*/ 204 h 262"/>
                    <a:gd name="T2" fmla="*/ 257 w 262"/>
                    <a:gd name="T3" fmla="*/ 182 h 262"/>
                    <a:gd name="T4" fmla="*/ 262 w 262"/>
                    <a:gd name="T5" fmla="*/ 161 h 262"/>
                    <a:gd name="T6" fmla="*/ 240 w 262"/>
                    <a:gd name="T7" fmla="*/ 139 h 262"/>
                    <a:gd name="T8" fmla="*/ 257 w 262"/>
                    <a:gd name="T9" fmla="*/ 110 h 262"/>
                    <a:gd name="T10" fmla="*/ 262 w 262"/>
                    <a:gd name="T11" fmla="*/ 97 h 262"/>
                    <a:gd name="T12" fmla="*/ 247 w 262"/>
                    <a:gd name="T13" fmla="*/ 62 h 262"/>
                    <a:gd name="T14" fmla="*/ 234 w 262"/>
                    <a:gd name="T15" fmla="*/ 56 h 262"/>
                    <a:gd name="T16" fmla="*/ 206 w 262"/>
                    <a:gd name="T17" fmla="*/ 28 h 262"/>
                    <a:gd name="T18" fmla="*/ 202 w 262"/>
                    <a:gd name="T19" fmla="*/ 17 h 262"/>
                    <a:gd name="T20" fmla="*/ 182 w 262"/>
                    <a:gd name="T21" fmla="*/ 6 h 262"/>
                    <a:gd name="T22" fmla="*/ 157 w 262"/>
                    <a:gd name="T23" fmla="*/ 2 h 262"/>
                    <a:gd name="T24" fmla="*/ 139 w 262"/>
                    <a:gd name="T25" fmla="*/ 22 h 262"/>
                    <a:gd name="T26" fmla="*/ 109 w 262"/>
                    <a:gd name="T27" fmla="*/ 4 h 262"/>
                    <a:gd name="T28" fmla="*/ 97 w 262"/>
                    <a:gd name="T29" fmla="*/ 0 h 262"/>
                    <a:gd name="T30" fmla="*/ 60 w 262"/>
                    <a:gd name="T31" fmla="*/ 19 h 262"/>
                    <a:gd name="T32" fmla="*/ 60 w 262"/>
                    <a:gd name="T33" fmla="*/ 51 h 262"/>
                    <a:gd name="T34" fmla="*/ 28 w 262"/>
                    <a:gd name="T35" fmla="*/ 56 h 262"/>
                    <a:gd name="T36" fmla="*/ 15 w 262"/>
                    <a:gd name="T37" fmla="*/ 64 h 262"/>
                    <a:gd name="T38" fmla="*/ 0 w 262"/>
                    <a:gd name="T39" fmla="*/ 97 h 262"/>
                    <a:gd name="T40" fmla="*/ 4 w 262"/>
                    <a:gd name="T41" fmla="*/ 109 h 262"/>
                    <a:gd name="T42" fmla="*/ 24 w 262"/>
                    <a:gd name="T43" fmla="*/ 139 h 262"/>
                    <a:gd name="T44" fmla="*/ 2 w 262"/>
                    <a:gd name="T45" fmla="*/ 157 h 262"/>
                    <a:gd name="T46" fmla="*/ 8 w 262"/>
                    <a:gd name="T47" fmla="*/ 184 h 262"/>
                    <a:gd name="T48" fmla="*/ 21 w 262"/>
                    <a:gd name="T49" fmla="*/ 206 h 262"/>
                    <a:gd name="T50" fmla="*/ 51 w 262"/>
                    <a:gd name="T51" fmla="*/ 202 h 262"/>
                    <a:gd name="T52" fmla="*/ 56 w 262"/>
                    <a:gd name="T53" fmla="*/ 238 h 262"/>
                    <a:gd name="T54" fmla="*/ 64 w 262"/>
                    <a:gd name="T55" fmla="*/ 247 h 262"/>
                    <a:gd name="T56" fmla="*/ 97 w 262"/>
                    <a:gd name="T57" fmla="*/ 262 h 262"/>
                    <a:gd name="T58" fmla="*/ 112 w 262"/>
                    <a:gd name="T59" fmla="*/ 257 h 262"/>
                    <a:gd name="T60" fmla="*/ 152 w 262"/>
                    <a:gd name="T61" fmla="*/ 257 h 262"/>
                    <a:gd name="T62" fmla="*/ 161 w 262"/>
                    <a:gd name="T63" fmla="*/ 262 h 262"/>
                    <a:gd name="T64" fmla="*/ 200 w 262"/>
                    <a:gd name="T65" fmla="*/ 247 h 262"/>
                    <a:gd name="T66" fmla="*/ 206 w 262"/>
                    <a:gd name="T67" fmla="*/ 238 h 262"/>
                    <a:gd name="T68" fmla="*/ 214 w 262"/>
                    <a:gd name="T69" fmla="*/ 202 h 262"/>
                    <a:gd name="T70" fmla="*/ 189 w 262"/>
                    <a:gd name="T71" fmla="*/ 189 h 262"/>
                    <a:gd name="T72" fmla="*/ 174 w 262"/>
                    <a:gd name="T73" fmla="*/ 210 h 262"/>
                    <a:gd name="T74" fmla="*/ 157 w 262"/>
                    <a:gd name="T75" fmla="*/ 217 h 262"/>
                    <a:gd name="T76" fmla="*/ 144 w 262"/>
                    <a:gd name="T77" fmla="*/ 212 h 262"/>
                    <a:gd name="T78" fmla="*/ 112 w 262"/>
                    <a:gd name="T79" fmla="*/ 212 h 262"/>
                    <a:gd name="T80" fmla="*/ 90 w 262"/>
                    <a:gd name="T81" fmla="*/ 230 h 262"/>
                    <a:gd name="T82" fmla="*/ 88 w 262"/>
                    <a:gd name="T83" fmla="*/ 210 h 262"/>
                    <a:gd name="T84" fmla="*/ 75 w 262"/>
                    <a:gd name="T85" fmla="*/ 189 h 262"/>
                    <a:gd name="T86" fmla="*/ 54 w 262"/>
                    <a:gd name="T87" fmla="*/ 174 h 262"/>
                    <a:gd name="T88" fmla="*/ 45 w 262"/>
                    <a:gd name="T89" fmla="*/ 155 h 262"/>
                    <a:gd name="T90" fmla="*/ 51 w 262"/>
                    <a:gd name="T91" fmla="*/ 142 h 262"/>
                    <a:gd name="T92" fmla="*/ 51 w 262"/>
                    <a:gd name="T93" fmla="*/ 112 h 262"/>
                    <a:gd name="T94" fmla="*/ 32 w 262"/>
                    <a:gd name="T95" fmla="*/ 90 h 262"/>
                    <a:gd name="T96" fmla="*/ 52 w 262"/>
                    <a:gd name="T97" fmla="*/ 88 h 262"/>
                    <a:gd name="T98" fmla="*/ 73 w 262"/>
                    <a:gd name="T99" fmla="*/ 75 h 262"/>
                    <a:gd name="T100" fmla="*/ 88 w 262"/>
                    <a:gd name="T101" fmla="*/ 52 h 262"/>
                    <a:gd name="T102" fmla="*/ 107 w 262"/>
                    <a:gd name="T103" fmla="*/ 45 h 262"/>
                    <a:gd name="T104" fmla="*/ 120 w 262"/>
                    <a:gd name="T105" fmla="*/ 51 h 262"/>
                    <a:gd name="T106" fmla="*/ 150 w 262"/>
                    <a:gd name="T107" fmla="*/ 51 h 262"/>
                    <a:gd name="T108" fmla="*/ 172 w 262"/>
                    <a:gd name="T109" fmla="*/ 32 h 262"/>
                    <a:gd name="T110" fmla="*/ 174 w 262"/>
                    <a:gd name="T111" fmla="*/ 52 h 262"/>
                    <a:gd name="T112" fmla="*/ 189 w 262"/>
                    <a:gd name="T113" fmla="*/ 73 h 262"/>
                    <a:gd name="T114" fmla="*/ 210 w 262"/>
                    <a:gd name="T115" fmla="*/ 88 h 262"/>
                    <a:gd name="T116" fmla="*/ 217 w 262"/>
                    <a:gd name="T117" fmla="*/ 107 h 262"/>
                    <a:gd name="T118" fmla="*/ 212 w 262"/>
                    <a:gd name="T119" fmla="*/ 120 h 262"/>
                    <a:gd name="T120" fmla="*/ 214 w 262"/>
                    <a:gd name="T121" fmla="*/ 150 h 262"/>
                    <a:gd name="T122" fmla="*/ 230 w 262"/>
                    <a:gd name="T123" fmla="*/ 172 h 262"/>
                    <a:gd name="T124" fmla="*/ 210 w 262"/>
                    <a:gd name="T125" fmla="*/ 17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62" h="262">
                      <a:moveTo>
                        <a:pt x="234" y="206"/>
                      </a:moveTo>
                      <a:lnTo>
                        <a:pt x="234" y="206"/>
                      </a:lnTo>
                      <a:lnTo>
                        <a:pt x="238" y="206"/>
                      </a:lnTo>
                      <a:lnTo>
                        <a:pt x="242" y="204"/>
                      </a:lnTo>
                      <a:lnTo>
                        <a:pt x="245" y="202"/>
                      </a:lnTo>
                      <a:lnTo>
                        <a:pt x="247" y="198"/>
                      </a:lnTo>
                      <a:lnTo>
                        <a:pt x="247" y="198"/>
                      </a:lnTo>
                      <a:lnTo>
                        <a:pt x="257" y="182"/>
                      </a:lnTo>
                      <a:lnTo>
                        <a:pt x="257" y="182"/>
                      </a:lnTo>
                      <a:lnTo>
                        <a:pt x="262" y="165"/>
                      </a:lnTo>
                      <a:lnTo>
                        <a:pt x="262" y="165"/>
                      </a:lnTo>
                      <a:lnTo>
                        <a:pt x="262" y="161"/>
                      </a:lnTo>
                      <a:lnTo>
                        <a:pt x="262" y="157"/>
                      </a:lnTo>
                      <a:lnTo>
                        <a:pt x="260" y="154"/>
                      </a:lnTo>
                      <a:lnTo>
                        <a:pt x="257" y="150"/>
                      </a:lnTo>
                      <a:lnTo>
                        <a:pt x="240" y="139"/>
                      </a:lnTo>
                      <a:lnTo>
                        <a:pt x="240" y="139"/>
                      </a:lnTo>
                      <a:lnTo>
                        <a:pt x="240" y="124"/>
                      </a:lnTo>
                      <a:lnTo>
                        <a:pt x="257" y="110"/>
                      </a:lnTo>
                      <a:lnTo>
                        <a:pt x="257" y="110"/>
                      </a:lnTo>
                      <a:lnTo>
                        <a:pt x="260" y="109"/>
                      </a:lnTo>
                      <a:lnTo>
                        <a:pt x="262" y="105"/>
                      </a:lnTo>
                      <a:lnTo>
                        <a:pt x="262" y="101"/>
                      </a:lnTo>
                      <a:lnTo>
                        <a:pt x="262" y="97"/>
                      </a:lnTo>
                      <a:lnTo>
                        <a:pt x="262" y="97"/>
                      </a:lnTo>
                      <a:lnTo>
                        <a:pt x="257" y="79"/>
                      </a:lnTo>
                      <a:lnTo>
                        <a:pt x="247" y="62"/>
                      </a:lnTo>
                      <a:lnTo>
                        <a:pt x="247" y="62"/>
                      </a:lnTo>
                      <a:lnTo>
                        <a:pt x="245" y="60"/>
                      </a:lnTo>
                      <a:lnTo>
                        <a:pt x="242" y="56"/>
                      </a:lnTo>
                      <a:lnTo>
                        <a:pt x="238" y="56"/>
                      </a:lnTo>
                      <a:lnTo>
                        <a:pt x="234" y="56"/>
                      </a:lnTo>
                      <a:lnTo>
                        <a:pt x="212" y="60"/>
                      </a:lnTo>
                      <a:lnTo>
                        <a:pt x="212" y="60"/>
                      </a:lnTo>
                      <a:lnTo>
                        <a:pt x="202" y="49"/>
                      </a:lnTo>
                      <a:lnTo>
                        <a:pt x="206" y="28"/>
                      </a:lnTo>
                      <a:lnTo>
                        <a:pt x="206" y="28"/>
                      </a:lnTo>
                      <a:lnTo>
                        <a:pt x="206" y="24"/>
                      </a:lnTo>
                      <a:lnTo>
                        <a:pt x="204" y="21"/>
                      </a:lnTo>
                      <a:lnTo>
                        <a:pt x="202" y="17"/>
                      </a:lnTo>
                      <a:lnTo>
                        <a:pt x="199" y="15"/>
                      </a:lnTo>
                      <a:lnTo>
                        <a:pt x="199" y="15"/>
                      </a:lnTo>
                      <a:lnTo>
                        <a:pt x="182" y="6"/>
                      </a:lnTo>
                      <a:lnTo>
                        <a:pt x="182" y="6"/>
                      </a:lnTo>
                      <a:lnTo>
                        <a:pt x="165" y="0"/>
                      </a:lnTo>
                      <a:lnTo>
                        <a:pt x="165" y="0"/>
                      </a:lnTo>
                      <a:lnTo>
                        <a:pt x="161" y="0"/>
                      </a:lnTo>
                      <a:lnTo>
                        <a:pt x="157" y="2"/>
                      </a:lnTo>
                      <a:lnTo>
                        <a:pt x="154" y="4"/>
                      </a:lnTo>
                      <a:lnTo>
                        <a:pt x="150" y="6"/>
                      </a:lnTo>
                      <a:lnTo>
                        <a:pt x="139" y="22"/>
                      </a:lnTo>
                      <a:lnTo>
                        <a:pt x="139" y="22"/>
                      </a:lnTo>
                      <a:lnTo>
                        <a:pt x="124" y="24"/>
                      </a:lnTo>
                      <a:lnTo>
                        <a:pt x="112" y="6"/>
                      </a:lnTo>
                      <a:lnTo>
                        <a:pt x="112" y="6"/>
                      </a:lnTo>
                      <a:lnTo>
                        <a:pt x="109" y="4"/>
                      </a:lnTo>
                      <a:lnTo>
                        <a:pt x="105" y="2"/>
                      </a:lnTo>
                      <a:lnTo>
                        <a:pt x="101" y="0"/>
                      </a:lnTo>
                      <a:lnTo>
                        <a:pt x="97" y="0"/>
                      </a:lnTo>
                      <a:lnTo>
                        <a:pt x="97" y="0"/>
                      </a:lnTo>
                      <a:lnTo>
                        <a:pt x="79" y="7"/>
                      </a:lnTo>
                      <a:lnTo>
                        <a:pt x="62" y="15"/>
                      </a:lnTo>
                      <a:lnTo>
                        <a:pt x="62" y="15"/>
                      </a:lnTo>
                      <a:lnTo>
                        <a:pt x="60" y="19"/>
                      </a:lnTo>
                      <a:lnTo>
                        <a:pt x="58" y="21"/>
                      </a:lnTo>
                      <a:lnTo>
                        <a:pt x="56" y="24"/>
                      </a:lnTo>
                      <a:lnTo>
                        <a:pt x="56" y="30"/>
                      </a:lnTo>
                      <a:lnTo>
                        <a:pt x="60" y="51"/>
                      </a:lnTo>
                      <a:lnTo>
                        <a:pt x="60" y="51"/>
                      </a:lnTo>
                      <a:lnTo>
                        <a:pt x="51" y="60"/>
                      </a:lnTo>
                      <a:lnTo>
                        <a:pt x="28" y="56"/>
                      </a:lnTo>
                      <a:lnTo>
                        <a:pt x="28" y="56"/>
                      </a:lnTo>
                      <a:lnTo>
                        <a:pt x="24" y="56"/>
                      </a:lnTo>
                      <a:lnTo>
                        <a:pt x="21" y="58"/>
                      </a:lnTo>
                      <a:lnTo>
                        <a:pt x="17" y="60"/>
                      </a:lnTo>
                      <a:lnTo>
                        <a:pt x="15" y="64"/>
                      </a:lnTo>
                      <a:lnTo>
                        <a:pt x="15" y="64"/>
                      </a:lnTo>
                      <a:lnTo>
                        <a:pt x="8" y="81"/>
                      </a:lnTo>
                      <a:lnTo>
                        <a:pt x="8" y="81"/>
                      </a:lnTo>
                      <a:lnTo>
                        <a:pt x="0" y="97"/>
                      </a:lnTo>
                      <a:lnTo>
                        <a:pt x="0" y="97"/>
                      </a:lnTo>
                      <a:lnTo>
                        <a:pt x="0" y="101"/>
                      </a:lnTo>
                      <a:lnTo>
                        <a:pt x="2" y="107"/>
                      </a:lnTo>
                      <a:lnTo>
                        <a:pt x="4" y="109"/>
                      </a:lnTo>
                      <a:lnTo>
                        <a:pt x="6" y="112"/>
                      </a:lnTo>
                      <a:lnTo>
                        <a:pt x="24" y="125"/>
                      </a:lnTo>
                      <a:lnTo>
                        <a:pt x="24" y="125"/>
                      </a:lnTo>
                      <a:lnTo>
                        <a:pt x="24" y="139"/>
                      </a:lnTo>
                      <a:lnTo>
                        <a:pt x="6" y="152"/>
                      </a:lnTo>
                      <a:lnTo>
                        <a:pt x="6" y="152"/>
                      </a:lnTo>
                      <a:lnTo>
                        <a:pt x="4" y="154"/>
                      </a:lnTo>
                      <a:lnTo>
                        <a:pt x="2" y="157"/>
                      </a:lnTo>
                      <a:lnTo>
                        <a:pt x="0" y="161"/>
                      </a:lnTo>
                      <a:lnTo>
                        <a:pt x="2" y="165"/>
                      </a:lnTo>
                      <a:lnTo>
                        <a:pt x="2" y="165"/>
                      </a:lnTo>
                      <a:lnTo>
                        <a:pt x="8" y="184"/>
                      </a:lnTo>
                      <a:lnTo>
                        <a:pt x="15" y="200"/>
                      </a:lnTo>
                      <a:lnTo>
                        <a:pt x="15" y="200"/>
                      </a:lnTo>
                      <a:lnTo>
                        <a:pt x="19" y="204"/>
                      </a:lnTo>
                      <a:lnTo>
                        <a:pt x="21" y="206"/>
                      </a:lnTo>
                      <a:lnTo>
                        <a:pt x="26" y="206"/>
                      </a:lnTo>
                      <a:lnTo>
                        <a:pt x="30" y="206"/>
                      </a:lnTo>
                      <a:lnTo>
                        <a:pt x="51" y="202"/>
                      </a:lnTo>
                      <a:lnTo>
                        <a:pt x="51" y="202"/>
                      </a:lnTo>
                      <a:lnTo>
                        <a:pt x="60" y="213"/>
                      </a:lnTo>
                      <a:lnTo>
                        <a:pt x="56" y="234"/>
                      </a:lnTo>
                      <a:lnTo>
                        <a:pt x="56" y="234"/>
                      </a:lnTo>
                      <a:lnTo>
                        <a:pt x="56" y="238"/>
                      </a:lnTo>
                      <a:lnTo>
                        <a:pt x="58" y="242"/>
                      </a:lnTo>
                      <a:lnTo>
                        <a:pt x="60" y="245"/>
                      </a:lnTo>
                      <a:lnTo>
                        <a:pt x="64" y="247"/>
                      </a:lnTo>
                      <a:lnTo>
                        <a:pt x="64" y="247"/>
                      </a:lnTo>
                      <a:lnTo>
                        <a:pt x="81" y="257"/>
                      </a:lnTo>
                      <a:lnTo>
                        <a:pt x="81" y="257"/>
                      </a:lnTo>
                      <a:lnTo>
                        <a:pt x="97" y="262"/>
                      </a:lnTo>
                      <a:lnTo>
                        <a:pt x="97" y="262"/>
                      </a:lnTo>
                      <a:lnTo>
                        <a:pt x="101" y="262"/>
                      </a:lnTo>
                      <a:lnTo>
                        <a:pt x="101" y="262"/>
                      </a:lnTo>
                      <a:lnTo>
                        <a:pt x="109" y="260"/>
                      </a:lnTo>
                      <a:lnTo>
                        <a:pt x="112" y="257"/>
                      </a:lnTo>
                      <a:lnTo>
                        <a:pt x="126" y="240"/>
                      </a:lnTo>
                      <a:lnTo>
                        <a:pt x="126" y="240"/>
                      </a:lnTo>
                      <a:lnTo>
                        <a:pt x="139" y="240"/>
                      </a:lnTo>
                      <a:lnTo>
                        <a:pt x="152" y="257"/>
                      </a:lnTo>
                      <a:lnTo>
                        <a:pt x="152" y="257"/>
                      </a:lnTo>
                      <a:lnTo>
                        <a:pt x="154" y="258"/>
                      </a:lnTo>
                      <a:lnTo>
                        <a:pt x="157" y="260"/>
                      </a:lnTo>
                      <a:lnTo>
                        <a:pt x="161" y="262"/>
                      </a:lnTo>
                      <a:lnTo>
                        <a:pt x="167" y="262"/>
                      </a:lnTo>
                      <a:lnTo>
                        <a:pt x="167" y="262"/>
                      </a:lnTo>
                      <a:lnTo>
                        <a:pt x="184" y="255"/>
                      </a:lnTo>
                      <a:lnTo>
                        <a:pt x="200" y="247"/>
                      </a:lnTo>
                      <a:lnTo>
                        <a:pt x="200" y="247"/>
                      </a:lnTo>
                      <a:lnTo>
                        <a:pt x="204" y="245"/>
                      </a:lnTo>
                      <a:lnTo>
                        <a:pt x="206" y="242"/>
                      </a:lnTo>
                      <a:lnTo>
                        <a:pt x="206" y="238"/>
                      </a:lnTo>
                      <a:lnTo>
                        <a:pt x="206" y="232"/>
                      </a:lnTo>
                      <a:lnTo>
                        <a:pt x="202" y="212"/>
                      </a:lnTo>
                      <a:lnTo>
                        <a:pt x="202" y="212"/>
                      </a:lnTo>
                      <a:lnTo>
                        <a:pt x="214" y="202"/>
                      </a:lnTo>
                      <a:lnTo>
                        <a:pt x="234" y="206"/>
                      </a:lnTo>
                      <a:close/>
                      <a:moveTo>
                        <a:pt x="197" y="180"/>
                      </a:moveTo>
                      <a:lnTo>
                        <a:pt x="197" y="180"/>
                      </a:lnTo>
                      <a:lnTo>
                        <a:pt x="189" y="189"/>
                      </a:lnTo>
                      <a:lnTo>
                        <a:pt x="180" y="197"/>
                      </a:lnTo>
                      <a:lnTo>
                        <a:pt x="180" y="197"/>
                      </a:lnTo>
                      <a:lnTo>
                        <a:pt x="176" y="202"/>
                      </a:lnTo>
                      <a:lnTo>
                        <a:pt x="174" y="210"/>
                      </a:lnTo>
                      <a:lnTo>
                        <a:pt x="178" y="228"/>
                      </a:lnTo>
                      <a:lnTo>
                        <a:pt x="178" y="228"/>
                      </a:lnTo>
                      <a:lnTo>
                        <a:pt x="169" y="232"/>
                      </a:lnTo>
                      <a:lnTo>
                        <a:pt x="157" y="217"/>
                      </a:lnTo>
                      <a:lnTo>
                        <a:pt x="157" y="217"/>
                      </a:lnTo>
                      <a:lnTo>
                        <a:pt x="150" y="212"/>
                      </a:lnTo>
                      <a:lnTo>
                        <a:pt x="144" y="212"/>
                      </a:lnTo>
                      <a:lnTo>
                        <a:pt x="144" y="212"/>
                      </a:lnTo>
                      <a:lnTo>
                        <a:pt x="131" y="212"/>
                      </a:lnTo>
                      <a:lnTo>
                        <a:pt x="120" y="212"/>
                      </a:lnTo>
                      <a:lnTo>
                        <a:pt x="120" y="212"/>
                      </a:lnTo>
                      <a:lnTo>
                        <a:pt x="112" y="212"/>
                      </a:lnTo>
                      <a:lnTo>
                        <a:pt x="107" y="217"/>
                      </a:lnTo>
                      <a:lnTo>
                        <a:pt x="96" y="232"/>
                      </a:lnTo>
                      <a:lnTo>
                        <a:pt x="96" y="232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86" y="228"/>
                      </a:lnTo>
                      <a:lnTo>
                        <a:pt x="88" y="210"/>
                      </a:lnTo>
                      <a:lnTo>
                        <a:pt x="88" y="210"/>
                      </a:lnTo>
                      <a:lnTo>
                        <a:pt x="88" y="202"/>
                      </a:lnTo>
                      <a:lnTo>
                        <a:pt x="82" y="197"/>
                      </a:lnTo>
                      <a:lnTo>
                        <a:pt x="82" y="197"/>
                      </a:lnTo>
                      <a:lnTo>
                        <a:pt x="75" y="189"/>
                      </a:lnTo>
                      <a:lnTo>
                        <a:pt x="67" y="180"/>
                      </a:lnTo>
                      <a:lnTo>
                        <a:pt x="67" y="180"/>
                      </a:lnTo>
                      <a:lnTo>
                        <a:pt x="60" y="176"/>
                      </a:lnTo>
                      <a:lnTo>
                        <a:pt x="54" y="174"/>
                      </a:lnTo>
                      <a:lnTo>
                        <a:pt x="34" y="178"/>
                      </a:lnTo>
                      <a:lnTo>
                        <a:pt x="34" y="178"/>
                      </a:lnTo>
                      <a:lnTo>
                        <a:pt x="30" y="167"/>
                      </a:lnTo>
                      <a:lnTo>
                        <a:pt x="45" y="155"/>
                      </a:lnTo>
                      <a:lnTo>
                        <a:pt x="45" y="155"/>
                      </a:lnTo>
                      <a:lnTo>
                        <a:pt x="51" y="150"/>
                      </a:lnTo>
                      <a:lnTo>
                        <a:pt x="51" y="142"/>
                      </a:lnTo>
                      <a:lnTo>
                        <a:pt x="51" y="142"/>
                      </a:lnTo>
                      <a:lnTo>
                        <a:pt x="51" y="131"/>
                      </a:lnTo>
                      <a:lnTo>
                        <a:pt x="51" y="120"/>
                      </a:lnTo>
                      <a:lnTo>
                        <a:pt x="51" y="120"/>
                      </a:lnTo>
                      <a:lnTo>
                        <a:pt x="51" y="112"/>
                      </a:lnTo>
                      <a:lnTo>
                        <a:pt x="45" y="107"/>
                      </a:lnTo>
                      <a:lnTo>
                        <a:pt x="30" y="96"/>
                      </a:lnTo>
                      <a:lnTo>
                        <a:pt x="30" y="96"/>
                      </a:lnTo>
                      <a:lnTo>
                        <a:pt x="32" y="90"/>
                      </a:lnTo>
                      <a:lnTo>
                        <a:pt x="32" y="90"/>
                      </a:lnTo>
                      <a:lnTo>
                        <a:pt x="34" y="84"/>
                      </a:lnTo>
                      <a:lnTo>
                        <a:pt x="52" y="88"/>
                      </a:lnTo>
                      <a:lnTo>
                        <a:pt x="52" y="88"/>
                      </a:lnTo>
                      <a:lnTo>
                        <a:pt x="60" y="88"/>
                      </a:lnTo>
                      <a:lnTo>
                        <a:pt x="66" y="82"/>
                      </a:lnTo>
                      <a:lnTo>
                        <a:pt x="66" y="82"/>
                      </a:lnTo>
                      <a:lnTo>
                        <a:pt x="73" y="75"/>
                      </a:lnTo>
                      <a:lnTo>
                        <a:pt x="82" y="66"/>
                      </a:lnTo>
                      <a:lnTo>
                        <a:pt x="82" y="66"/>
                      </a:lnTo>
                      <a:lnTo>
                        <a:pt x="86" y="60"/>
                      </a:lnTo>
                      <a:lnTo>
                        <a:pt x="88" y="52"/>
                      </a:lnTo>
                      <a:lnTo>
                        <a:pt x="84" y="34"/>
                      </a:lnTo>
                      <a:lnTo>
                        <a:pt x="84" y="34"/>
                      </a:lnTo>
                      <a:lnTo>
                        <a:pt x="96" y="30"/>
                      </a:lnTo>
                      <a:lnTo>
                        <a:pt x="107" y="45"/>
                      </a:lnTo>
                      <a:lnTo>
                        <a:pt x="107" y="45"/>
                      </a:lnTo>
                      <a:lnTo>
                        <a:pt x="112" y="51"/>
                      </a:lnTo>
                      <a:lnTo>
                        <a:pt x="120" y="51"/>
                      </a:lnTo>
                      <a:lnTo>
                        <a:pt x="120" y="51"/>
                      </a:lnTo>
                      <a:lnTo>
                        <a:pt x="131" y="51"/>
                      </a:lnTo>
                      <a:lnTo>
                        <a:pt x="142" y="51"/>
                      </a:lnTo>
                      <a:lnTo>
                        <a:pt x="142" y="51"/>
                      </a:lnTo>
                      <a:lnTo>
                        <a:pt x="150" y="51"/>
                      </a:lnTo>
                      <a:lnTo>
                        <a:pt x="155" y="45"/>
                      </a:lnTo>
                      <a:lnTo>
                        <a:pt x="167" y="30"/>
                      </a:lnTo>
                      <a:lnTo>
                        <a:pt x="167" y="30"/>
                      </a:lnTo>
                      <a:lnTo>
                        <a:pt x="172" y="32"/>
                      </a:lnTo>
                      <a:lnTo>
                        <a:pt x="172" y="32"/>
                      </a:lnTo>
                      <a:lnTo>
                        <a:pt x="178" y="34"/>
                      </a:lnTo>
                      <a:lnTo>
                        <a:pt x="174" y="52"/>
                      </a:lnTo>
                      <a:lnTo>
                        <a:pt x="174" y="52"/>
                      </a:lnTo>
                      <a:lnTo>
                        <a:pt x="176" y="60"/>
                      </a:lnTo>
                      <a:lnTo>
                        <a:pt x="180" y="66"/>
                      </a:lnTo>
                      <a:lnTo>
                        <a:pt x="180" y="66"/>
                      </a:lnTo>
                      <a:lnTo>
                        <a:pt x="189" y="73"/>
                      </a:lnTo>
                      <a:lnTo>
                        <a:pt x="197" y="82"/>
                      </a:lnTo>
                      <a:lnTo>
                        <a:pt x="197" y="82"/>
                      </a:lnTo>
                      <a:lnTo>
                        <a:pt x="202" y="86"/>
                      </a:lnTo>
                      <a:lnTo>
                        <a:pt x="210" y="88"/>
                      </a:lnTo>
                      <a:lnTo>
                        <a:pt x="229" y="84"/>
                      </a:lnTo>
                      <a:lnTo>
                        <a:pt x="229" y="84"/>
                      </a:lnTo>
                      <a:lnTo>
                        <a:pt x="232" y="96"/>
                      </a:lnTo>
                      <a:lnTo>
                        <a:pt x="217" y="107"/>
                      </a:lnTo>
                      <a:lnTo>
                        <a:pt x="217" y="107"/>
                      </a:lnTo>
                      <a:lnTo>
                        <a:pt x="212" y="112"/>
                      </a:lnTo>
                      <a:lnTo>
                        <a:pt x="212" y="120"/>
                      </a:lnTo>
                      <a:lnTo>
                        <a:pt x="212" y="120"/>
                      </a:lnTo>
                      <a:lnTo>
                        <a:pt x="212" y="131"/>
                      </a:lnTo>
                      <a:lnTo>
                        <a:pt x="212" y="142"/>
                      </a:lnTo>
                      <a:lnTo>
                        <a:pt x="212" y="142"/>
                      </a:lnTo>
                      <a:lnTo>
                        <a:pt x="214" y="150"/>
                      </a:lnTo>
                      <a:lnTo>
                        <a:pt x="217" y="155"/>
                      </a:lnTo>
                      <a:lnTo>
                        <a:pt x="234" y="167"/>
                      </a:lnTo>
                      <a:lnTo>
                        <a:pt x="234" y="167"/>
                      </a:lnTo>
                      <a:lnTo>
                        <a:pt x="230" y="172"/>
                      </a:lnTo>
                      <a:lnTo>
                        <a:pt x="230" y="172"/>
                      </a:lnTo>
                      <a:lnTo>
                        <a:pt x="229" y="178"/>
                      </a:lnTo>
                      <a:lnTo>
                        <a:pt x="210" y="174"/>
                      </a:lnTo>
                      <a:lnTo>
                        <a:pt x="210" y="174"/>
                      </a:lnTo>
                      <a:lnTo>
                        <a:pt x="202" y="174"/>
                      </a:lnTo>
                      <a:lnTo>
                        <a:pt x="197" y="180"/>
                      </a:lnTo>
                      <a:lnTo>
                        <a:pt x="197" y="18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0682" tIns="40341" rIns="80682" bIns="4034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588"/>
                </a:p>
              </p:txBody>
            </p:sp>
            <p:sp>
              <p:nvSpPr>
                <p:cNvPr id="22" name="Freeform 190">
                  <a:extLst>
                    <a:ext uri="{FF2B5EF4-FFF2-40B4-BE49-F238E27FC236}">
                      <a16:creationId xmlns:a16="http://schemas.microsoft.com/office/drawing/2014/main" id="{CEF301EF-F272-4947-BBC9-7BB523FD5E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1792" y="1593091"/>
                  <a:ext cx="111367" cy="113509"/>
                </a:xfrm>
                <a:custGeom>
                  <a:avLst/>
                  <a:gdLst>
                    <a:gd name="T0" fmla="*/ 73 w 105"/>
                    <a:gd name="T1" fmla="*/ 3 h 105"/>
                    <a:gd name="T2" fmla="*/ 52 w 105"/>
                    <a:gd name="T3" fmla="*/ 0 h 105"/>
                    <a:gd name="T4" fmla="*/ 45 w 105"/>
                    <a:gd name="T5" fmla="*/ 0 h 105"/>
                    <a:gd name="T6" fmla="*/ 30 w 105"/>
                    <a:gd name="T7" fmla="*/ 5 h 105"/>
                    <a:gd name="T8" fmla="*/ 17 w 105"/>
                    <a:gd name="T9" fmla="*/ 13 h 105"/>
                    <a:gd name="T10" fmla="*/ 7 w 105"/>
                    <a:gd name="T11" fmla="*/ 26 h 105"/>
                    <a:gd name="T12" fmla="*/ 3 w 105"/>
                    <a:gd name="T13" fmla="*/ 31 h 105"/>
                    <a:gd name="T14" fmla="*/ 0 w 105"/>
                    <a:gd name="T15" fmla="*/ 52 h 105"/>
                    <a:gd name="T16" fmla="*/ 3 w 105"/>
                    <a:gd name="T17" fmla="*/ 73 h 105"/>
                    <a:gd name="T18" fmla="*/ 9 w 105"/>
                    <a:gd name="T19" fmla="*/ 82 h 105"/>
                    <a:gd name="T20" fmla="*/ 24 w 105"/>
                    <a:gd name="T21" fmla="*/ 97 h 105"/>
                    <a:gd name="T22" fmla="*/ 32 w 105"/>
                    <a:gd name="T23" fmla="*/ 101 h 105"/>
                    <a:gd name="T24" fmla="*/ 52 w 105"/>
                    <a:gd name="T25" fmla="*/ 105 h 105"/>
                    <a:gd name="T26" fmla="*/ 60 w 105"/>
                    <a:gd name="T27" fmla="*/ 105 h 105"/>
                    <a:gd name="T28" fmla="*/ 75 w 105"/>
                    <a:gd name="T29" fmla="*/ 101 h 105"/>
                    <a:gd name="T30" fmla="*/ 88 w 105"/>
                    <a:gd name="T31" fmla="*/ 91 h 105"/>
                    <a:gd name="T32" fmla="*/ 97 w 105"/>
                    <a:gd name="T33" fmla="*/ 80 h 105"/>
                    <a:gd name="T34" fmla="*/ 101 w 105"/>
                    <a:gd name="T35" fmla="*/ 73 h 105"/>
                    <a:gd name="T36" fmla="*/ 105 w 105"/>
                    <a:gd name="T37" fmla="*/ 52 h 105"/>
                    <a:gd name="T38" fmla="*/ 101 w 105"/>
                    <a:gd name="T39" fmla="*/ 31 h 105"/>
                    <a:gd name="T40" fmla="*/ 97 w 105"/>
                    <a:gd name="T41" fmla="*/ 22 h 105"/>
                    <a:gd name="T42" fmla="*/ 82 w 105"/>
                    <a:gd name="T43" fmla="*/ 7 h 105"/>
                    <a:gd name="T44" fmla="*/ 73 w 105"/>
                    <a:gd name="T45" fmla="*/ 3 h 105"/>
                    <a:gd name="T46" fmla="*/ 75 w 105"/>
                    <a:gd name="T47" fmla="*/ 61 h 105"/>
                    <a:gd name="T48" fmla="*/ 65 w 105"/>
                    <a:gd name="T49" fmla="*/ 71 h 105"/>
                    <a:gd name="T50" fmla="*/ 52 w 105"/>
                    <a:gd name="T51" fmla="*/ 75 h 105"/>
                    <a:gd name="T52" fmla="*/ 45 w 105"/>
                    <a:gd name="T53" fmla="*/ 73 h 105"/>
                    <a:gd name="T54" fmla="*/ 37 w 105"/>
                    <a:gd name="T55" fmla="*/ 69 h 105"/>
                    <a:gd name="T56" fmla="*/ 32 w 105"/>
                    <a:gd name="T57" fmla="*/ 61 h 105"/>
                    <a:gd name="T58" fmla="*/ 32 w 105"/>
                    <a:gd name="T59" fmla="*/ 43 h 105"/>
                    <a:gd name="T60" fmla="*/ 35 w 105"/>
                    <a:gd name="T61" fmla="*/ 37 h 105"/>
                    <a:gd name="T62" fmla="*/ 47 w 105"/>
                    <a:gd name="T63" fmla="*/ 30 h 105"/>
                    <a:gd name="T64" fmla="*/ 52 w 105"/>
                    <a:gd name="T65" fmla="*/ 30 h 105"/>
                    <a:gd name="T66" fmla="*/ 61 w 105"/>
                    <a:gd name="T67" fmla="*/ 31 h 105"/>
                    <a:gd name="T68" fmla="*/ 75 w 105"/>
                    <a:gd name="T69" fmla="*/ 43 h 105"/>
                    <a:gd name="T70" fmla="*/ 75 w 105"/>
                    <a:gd name="T71" fmla="*/ 52 h 105"/>
                    <a:gd name="T72" fmla="*/ 75 w 105"/>
                    <a:gd name="T73" fmla="*/ 6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5" h="105">
                      <a:moveTo>
                        <a:pt x="73" y="3"/>
                      </a:moveTo>
                      <a:lnTo>
                        <a:pt x="73" y="3"/>
                      </a:lnTo>
                      <a:lnTo>
                        <a:pt x="63" y="0"/>
                      </a:lnTo>
                      <a:lnTo>
                        <a:pt x="52" y="0"/>
                      </a:lnTo>
                      <a:lnTo>
                        <a:pt x="52" y="0"/>
                      </a:lnTo>
                      <a:lnTo>
                        <a:pt x="45" y="0"/>
                      </a:lnTo>
                      <a:lnTo>
                        <a:pt x="37" y="2"/>
                      </a:lnTo>
                      <a:lnTo>
                        <a:pt x="30" y="5"/>
                      </a:lnTo>
                      <a:lnTo>
                        <a:pt x="22" y="9"/>
                      </a:lnTo>
                      <a:lnTo>
                        <a:pt x="17" y="13"/>
                      </a:lnTo>
                      <a:lnTo>
                        <a:pt x="11" y="18"/>
                      </a:lnTo>
                      <a:lnTo>
                        <a:pt x="7" y="26"/>
                      </a:lnTo>
                      <a:lnTo>
                        <a:pt x="3" y="31"/>
                      </a:lnTo>
                      <a:lnTo>
                        <a:pt x="3" y="31"/>
                      </a:lnTo>
                      <a:lnTo>
                        <a:pt x="0" y="43"/>
                      </a:lnTo>
                      <a:lnTo>
                        <a:pt x="0" y="52"/>
                      </a:lnTo>
                      <a:lnTo>
                        <a:pt x="0" y="63"/>
                      </a:lnTo>
                      <a:lnTo>
                        <a:pt x="3" y="73"/>
                      </a:lnTo>
                      <a:lnTo>
                        <a:pt x="3" y="73"/>
                      </a:lnTo>
                      <a:lnTo>
                        <a:pt x="9" y="82"/>
                      </a:lnTo>
                      <a:lnTo>
                        <a:pt x="15" y="90"/>
                      </a:lnTo>
                      <a:lnTo>
                        <a:pt x="24" y="97"/>
                      </a:lnTo>
                      <a:lnTo>
                        <a:pt x="32" y="101"/>
                      </a:lnTo>
                      <a:lnTo>
                        <a:pt x="32" y="101"/>
                      </a:lnTo>
                      <a:lnTo>
                        <a:pt x="43" y="105"/>
                      </a:lnTo>
                      <a:lnTo>
                        <a:pt x="52" y="105"/>
                      </a:lnTo>
                      <a:lnTo>
                        <a:pt x="52" y="105"/>
                      </a:lnTo>
                      <a:lnTo>
                        <a:pt x="60" y="105"/>
                      </a:lnTo>
                      <a:lnTo>
                        <a:pt x="69" y="103"/>
                      </a:lnTo>
                      <a:lnTo>
                        <a:pt x="75" y="101"/>
                      </a:lnTo>
                      <a:lnTo>
                        <a:pt x="82" y="97"/>
                      </a:lnTo>
                      <a:lnTo>
                        <a:pt x="88" y="91"/>
                      </a:lnTo>
                      <a:lnTo>
                        <a:pt x="93" y="86"/>
                      </a:lnTo>
                      <a:lnTo>
                        <a:pt x="97" y="80"/>
                      </a:lnTo>
                      <a:lnTo>
                        <a:pt x="101" y="73"/>
                      </a:lnTo>
                      <a:lnTo>
                        <a:pt x="101" y="73"/>
                      </a:lnTo>
                      <a:lnTo>
                        <a:pt x="105" y="61"/>
                      </a:lnTo>
                      <a:lnTo>
                        <a:pt x="105" y="52"/>
                      </a:lnTo>
                      <a:lnTo>
                        <a:pt x="105" y="41"/>
                      </a:lnTo>
                      <a:lnTo>
                        <a:pt x="101" y="31"/>
                      </a:lnTo>
                      <a:lnTo>
                        <a:pt x="101" y="31"/>
                      </a:lnTo>
                      <a:lnTo>
                        <a:pt x="97" y="22"/>
                      </a:lnTo>
                      <a:lnTo>
                        <a:pt x="90" y="15"/>
                      </a:lnTo>
                      <a:lnTo>
                        <a:pt x="82" y="7"/>
                      </a:lnTo>
                      <a:lnTo>
                        <a:pt x="73" y="3"/>
                      </a:lnTo>
                      <a:lnTo>
                        <a:pt x="73" y="3"/>
                      </a:lnTo>
                      <a:close/>
                      <a:moveTo>
                        <a:pt x="75" y="61"/>
                      </a:moveTo>
                      <a:lnTo>
                        <a:pt x="75" y="61"/>
                      </a:lnTo>
                      <a:lnTo>
                        <a:pt x="71" y="67"/>
                      </a:lnTo>
                      <a:lnTo>
                        <a:pt x="65" y="71"/>
                      </a:lnTo>
                      <a:lnTo>
                        <a:pt x="60" y="75"/>
                      </a:lnTo>
                      <a:lnTo>
                        <a:pt x="52" y="75"/>
                      </a:lnTo>
                      <a:lnTo>
                        <a:pt x="52" y="75"/>
                      </a:lnTo>
                      <a:lnTo>
                        <a:pt x="45" y="73"/>
                      </a:lnTo>
                      <a:lnTo>
                        <a:pt x="45" y="73"/>
                      </a:lnTo>
                      <a:lnTo>
                        <a:pt x="37" y="69"/>
                      </a:lnTo>
                      <a:lnTo>
                        <a:pt x="32" y="61"/>
                      </a:lnTo>
                      <a:lnTo>
                        <a:pt x="32" y="61"/>
                      </a:lnTo>
                      <a:lnTo>
                        <a:pt x="30" y="52"/>
                      </a:lnTo>
                      <a:lnTo>
                        <a:pt x="32" y="43"/>
                      </a:lnTo>
                      <a:lnTo>
                        <a:pt x="32" y="43"/>
                      </a:lnTo>
                      <a:lnTo>
                        <a:pt x="35" y="37"/>
                      </a:lnTo>
                      <a:lnTo>
                        <a:pt x="39" y="33"/>
                      </a:lnTo>
                      <a:lnTo>
                        <a:pt x="47" y="30"/>
                      </a:lnTo>
                      <a:lnTo>
                        <a:pt x="52" y="30"/>
                      </a:lnTo>
                      <a:lnTo>
                        <a:pt x="52" y="30"/>
                      </a:lnTo>
                      <a:lnTo>
                        <a:pt x="61" y="31"/>
                      </a:lnTo>
                      <a:lnTo>
                        <a:pt x="61" y="31"/>
                      </a:lnTo>
                      <a:lnTo>
                        <a:pt x="69" y="35"/>
                      </a:lnTo>
                      <a:lnTo>
                        <a:pt x="75" y="43"/>
                      </a:lnTo>
                      <a:lnTo>
                        <a:pt x="75" y="43"/>
                      </a:lnTo>
                      <a:lnTo>
                        <a:pt x="75" y="52"/>
                      </a:lnTo>
                      <a:lnTo>
                        <a:pt x="75" y="61"/>
                      </a:lnTo>
                      <a:lnTo>
                        <a:pt x="75" y="61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0682" tIns="40341" rIns="80682" bIns="4034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588"/>
                </a:p>
              </p:txBody>
            </p:sp>
          </p:grpSp>
          <p:sp>
            <p:nvSpPr>
              <p:cNvPr id="18" name="Freeform 267">
                <a:extLst>
                  <a:ext uri="{FF2B5EF4-FFF2-40B4-BE49-F238E27FC236}">
                    <a16:creationId xmlns:a16="http://schemas.microsoft.com/office/drawing/2014/main" id="{217414E0-7A90-4CEE-8C4B-8BCDF03B6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3435" y="4083860"/>
                <a:ext cx="531813" cy="464091"/>
              </a:xfrm>
              <a:custGeom>
                <a:avLst/>
                <a:gdLst>
                  <a:gd name="T0" fmla="*/ 61 w 534"/>
                  <a:gd name="T1" fmla="*/ 0 h 466"/>
                  <a:gd name="T2" fmla="*/ 26 w 534"/>
                  <a:gd name="T3" fmla="*/ 11 h 466"/>
                  <a:gd name="T4" fmla="*/ 4 w 534"/>
                  <a:gd name="T5" fmla="*/ 38 h 466"/>
                  <a:gd name="T6" fmla="*/ 0 w 534"/>
                  <a:gd name="T7" fmla="*/ 314 h 466"/>
                  <a:gd name="T8" fmla="*/ 4 w 534"/>
                  <a:gd name="T9" fmla="*/ 338 h 466"/>
                  <a:gd name="T10" fmla="*/ 26 w 534"/>
                  <a:gd name="T11" fmla="*/ 365 h 466"/>
                  <a:gd name="T12" fmla="*/ 61 w 534"/>
                  <a:gd name="T13" fmla="*/ 376 h 466"/>
                  <a:gd name="T14" fmla="*/ 201 w 534"/>
                  <a:gd name="T15" fmla="*/ 386 h 466"/>
                  <a:gd name="T16" fmla="*/ 190 w 534"/>
                  <a:gd name="T17" fmla="*/ 411 h 466"/>
                  <a:gd name="T18" fmla="*/ 177 w 534"/>
                  <a:gd name="T19" fmla="*/ 416 h 466"/>
                  <a:gd name="T20" fmla="*/ 163 w 534"/>
                  <a:gd name="T21" fmla="*/ 420 h 466"/>
                  <a:gd name="T22" fmla="*/ 150 w 534"/>
                  <a:gd name="T23" fmla="*/ 443 h 466"/>
                  <a:gd name="T24" fmla="*/ 158 w 534"/>
                  <a:gd name="T25" fmla="*/ 458 h 466"/>
                  <a:gd name="T26" fmla="*/ 357 w 534"/>
                  <a:gd name="T27" fmla="*/ 466 h 466"/>
                  <a:gd name="T28" fmla="*/ 376 w 534"/>
                  <a:gd name="T29" fmla="*/ 458 h 466"/>
                  <a:gd name="T30" fmla="*/ 384 w 534"/>
                  <a:gd name="T31" fmla="*/ 443 h 466"/>
                  <a:gd name="T32" fmla="*/ 371 w 534"/>
                  <a:gd name="T33" fmla="*/ 420 h 466"/>
                  <a:gd name="T34" fmla="*/ 357 w 534"/>
                  <a:gd name="T35" fmla="*/ 416 h 466"/>
                  <a:gd name="T36" fmla="*/ 344 w 534"/>
                  <a:gd name="T37" fmla="*/ 411 h 466"/>
                  <a:gd name="T38" fmla="*/ 333 w 534"/>
                  <a:gd name="T39" fmla="*/ 386 h 466"/>
                  <a:gd name="T40" fmla="*/ 473 w 534"/>
                  <a:gd name="T41" fmla="*/ 376 h 466"/>
                  <a:gd name="T42" fmla="*/ 508 w 534"/>
                  <a:gd name="T43" fmla="*/ 365 h 466"/>
                  <a:gd name="T44" fmla="*/ 530 w 534"/>
                  <a:gd name="T45" fmla="*/ 338 h 466"/>
                  <a:gd name="T46" fmla="*/ 534 w 534"/>
                  <a:gd name="T47" fmla="*/ 63 h 466"/>
                  <a:gd name="T48" fmla="*/ 530 w 534"/>
                  <a:gd name="T49" fmla="*/ 38 h 466"/>
                  <a:gd name="T50" fmla="*/ 508 w 534"/>
                  <a:gd name="T51" fmla="*/ 11 h 466"/>
                  <a:gd name="T52" fmla="*/ 473 w 534"/>
                  <a:gd name="T53" fmla="*/ 0 h 466"/>
                  <a:gd name="T54" fmla="*/ 203 w 534"/>
                  <a:gd name="T55" fmla="*/ 435 h 466"/>
                  <a:gd name="T56" fmla="*/ 217 w 534"/>
                  <a:gd name="T57" fmla="*/ 424 h 466"/>
                  <a:gd name="T58" fmla="*/ 230 w 534"/>
                  <a:gd name="T59" fmla="*/ 392 h 466"/>
                  <a:gd name="T60" fmla="*/ 302 w 534"/>
                  <a:gd name="T61" fmla="*/ 376 h 466"/>
                  <a:gd name="T62" fmla="*/ 312 w 534"/>
                  <a:gd name="T63" fmla="*/ 416 h 466"/>
                  <a:gd name="T64" fmla="*/ 331 w 534"/>
                  <a:gd name="T65" fmla="*/ 435 h 466"/>
                  <a:gd name="T66" fmla="*/ 506 w 534"/>
                  <a:gd name="T67" fmla="*/ 314 h 466"/>
                  <a:gd name="T68" fmla="*/ 500 w 534"/>
                  <a:gd name="T69" fmla="*/ 333 h 466"/>
                  <a:gd name="T70" fmla="*/ 485 w 534"/>
                  <a:gd name="T71" fmla="*/ 344 h 466"/>
                  <a:gd name="T72" fmla="*/ 61 w 534"/>
                  <a:gd name="T73" fmla="*/ 348 h 466"/>
                  <a:gd name="T74" fmla="*/ 49 w 534"/>
                  <a:gd name="T75" fmla="*/ 344 h 466"/>
                  <a:gd name="T76" fmla="*/ 34 w 534"/>
                  <a:gd name="T77" fmla="*/ 333 h 466"/>
                  <a:gd name="T78" fmla="*/ 28 w 534"/>
                  <a:gd name="T79" fmla="*/ 314 h 466"/>
                  <a:gd name="T80" fmla="*/ 28 w 534"/>
                  <a:gd name="T81" fmla="*/ 57 h 466"/>
                  <a:gd name="T82" fmla="*/ 38 w 534"/>
                  <a:gd name="T83" fmla="*/ 40 h 466"/>
                  <a:gd name="T84" fmla="*/ 55 w 534"/>
                  <a:gd name="T85" fmla="*/ 30 h 466"/>
                  <a:gd name="T86" fmla="*/ 473 w 534"/>
                  <a:gd name="T87" fmla="*/ 30 h 466"/>
                  <a:gd name="T88" fmla="*/ 490 w 534"/>
                  <a:gd name="T89" fmla="*/ 36 h 466"/>
                  <a:gd name="T90" fmla="*/ 504 w 534"/>
                  <a:gd name="T91" fmla="*/ 49 h 466"/>
                  <a:gd name="T92" fmla="*/ 506 w 534"/>
                  <a:gd name="T93" fmla="*/ 314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34" h="466">
                    <a:moveTo>
                      <a:pt x="473" y="0"/>
                    </a:moveTo>
                    <a:lnTo>
                      <a:pt x="61" y="0"/>
                    </a:lnTo>
                    <a:lnTo>
                      <a:pt x="61" y="0"/>
                    </a:lnTo>
                    <a:lnTo>
                      <a:pt x="49" y="2"/>
                    </a:lnTo>
                    <a:lnTo>
                      <a:pt x="38" y="6"/>
                    </a:lnTo>
                    <a:lnTo>
                      <a:pt x="26" y="11"/>
                    </a:lnTo>
                    <a:lnTo>
                      <a:pt x="17" y="19"/>
                    </a:lnTo>
                    <a:lnTo>
                      <a:pt x="9" y="28"/>
                    </a:lnTo>
                    <a:lnTo>
                      <a:pt x="4" y="38"/>
                    </a:lnTo>
                    <a:lnTo>
                      <a:pt x="0" y="49"/>
                    </a:lnTo>
                    <a:lnTo>
                      <a:pt x="0" y="63"/>
                    </a:lnTo>
                    <a:lnTo>
                      <a:pt x="0" y="314"/>
                    </a:lnTo>
                    <a:lnTo>
                      <a:pt x="0" y="314"/>
                    </a:lnTo>
                    <a:lnTo>
                      <a:pt x="0" y="327"/>
                    </a:lnTo>
                    <a:lnTo>
                      <a:pt x="4" y="338"/>
                    </a:lnTo>
                    <a:lnTo>
                      <a:pt x="9" y="348"/>
                    </a:lnTo>
                    <a:lnTo>
                      <a:pt x="17" y="357"/>
                    </a:lnTo>
                    <a:lnTo>
                      <a:pt x="26" y="365"/>
                    </a:lnTo>
                    <a:lnTo>
                      <a:pt x="38" y="371"/>
                    </a:lnTo>
                    <a:lnTo>
                      <a:pt x="49" y="375"/>
                    </a:lnTo>
                    <a:lnTo>
                      <a:pt x="61" y="376"/>
                    </a:lnTo>
                    <a:lnTo>
                      <a:pt x="203" y="376"/>
                    </a:lnTo>
                    <a:lnTo>
                      <a:pt x="203" y="376"/>
                    </a:lnTo>
                    <a:lnTo>
                      <a:pt x="201" y="386"/>
                    </a:lnTo>
                    <a:lnTo>
                      <a:pt x="198" y="399"/>
                    </a:lnTo>
                    <a:lnTo>
                      <a:pt x="194" y="405"/>
                    </a:lnTo>
                    <a:lnTo>
                      <a:pt x="190" y="411"/>
                    </a:lnTo>
                    <a:lnTo>
                      <a:pt x="184" y="414"/>
                    </a:lnTo>
                    <a:lnTo>
                      <a:pt x="177" y="416"/>
                    </a:lnTo>
                    <a:lnTo>
                      <a:pt x="177" y="416"/>
                    </a:lnTo>
                    <a:lnTo>
                      <a:pt x="175" y="416"/>
                    </a:lnTo>
                    <a:lnTo>
                      <a:pt x="175" y="416"/>
                    </a:lnTo>
                    <a:lnTo>
                      <a:pt x="163" y="420"/>
                    </a:lnTo>
                    <a:lnTo>
                      <a:pt x="156" y="426"/>
                    </a:lnTo>
                    <a:lnTo>
                      <a:pt x="150" y="433"/>
                    </a:lnTo>
                    <a:lnTo>
                      <a:pt x="150" y="443"/>
                    </a:lnTo>
                    <a:lnTo>
                      <a:pt x="150" y="443"/>
                    </a:lnTo>
                    <a:lnTo>
                      <a:pt x="152" y="451"/>
                    </a:lnTo>
                    <a:lnTo>
                      <a:pt x="158" y="458"/>
                    </a:lnTo>
                    <a:lnTo>
                      <a:pt x="165" y="464"/>
                    </a:lnTo>
                    <a:lnTo>
                      <a:pt x="177" y="466"/>
                    </a:lnTo>
                    <a:lnTo>
                      <a:pt x="357" y="466"/>
                    </a:lnTo>
                    <a:lnTo>
                      <a:pt x="357" y="466"/>
                    </a:lnTo>
                    <a:lnTo>
                      <a:pt x="369" y="464"/>
                    </a:lnTo>
                    <a:lnTo>
                      <a:pt x="376" y="458"/>
                    </a:lnTo>
                    <a:lnTo>
                      <a:pt x="382" y="451"/>
                    </a:lnTo>
                    <a:lnTo>
                      <a:pt x="384" y="443"/>
                    </a:lnTo>
                    <a:lnTo>
                      <a:pt x="384" y="443"/>
                    </a:lnTo>
                    <a:lnTo>
                      <a:pt x="382" y="433"/>
                    </a:lnTo>
                    <a:lnTo>
                      <a:pt x="378" y="426"/>
                    </a:lnTo>
                    <a:lnTo>
                      <a:pt x="371" y="420"/>
                    </a:lnTo>
                    <a:lnTo>
                      <a:pt x="359" y="416"/>
                    </a:lnTo>
                    <a:lnTo>
                      <a:pt x="359" y="416"/>
                    </a:lnTo>
                    <a:lnTo>
                      <a:pt x="357" y="416"/>
                    </a:lnTo>
                    <a:lnTo>
                      <a:pt x="357" y="416"/>
                    </a:lnTo>
                    <a:lnTo>
                      <a:pt x="350" y="414"/>
                    </a:lnTo>
                    <a:lnTo>
                      <a:pt x="344" y="411"/>
                    </a:lnTo>
                    <a:lnTo>
                      <a:pt x="340" y="405"/>
                    </a:lnTo>
                    <a:lnTo>
                      <a:pt x="336" y="399"/>
                    </a:lnTo>
                    <a:lnTo>
                      <a:pt x="333" y="386"/>
                    </a:lnTo>
                    <a:lnTo>
                      <a:pt x="331" y="376"/>
                    </a:lnTo>
                    <a:lnTo>
                      <a:pt x="473" y="376"/>
                    </a:lnTo>
                    <a:lnTo>
                      <a:pt x="473" y="376"/>
                    </a:lnTo>
                    <a:lnTo>
                      <a:pt x="485" y="375"/>
                    </a:lnTo>
                    <a:lnTo>
                      <a:pt x="496" y="371"/>
                    </a:lnTo>
                    <a:lnTo>
                      <a:pt x="508" y="365"/>
                    </a:lnTo>
                    <a:lnTo>
                      <a:pt x="517" y="357"/>
                    </a:lnTo>
                    <a:lnTo>
                      <a:pt x="525" y="348"/>
                    </a:lnTo>
                    <a:lnTo>
                      <a:pt x="530" y="338"/>
                    </a:lnTo>
                    <a:lnTo>
                      <a:pt x="532" y="327"/>
                    </a:lnTo>
                    <a:lnTo>
                      <a:pt x="534" y="314"/>
                    </a:lnTo>
                    <a:lnTo>
                      <a:pt x="534" y="63"/>
                    </a:lnTo>
                    <a:lnTo>
                      <a:pt x="534" y="63"/>
                    </a:lnTo>
                    <a:lnTo>
                      <a:pt x="532" y="49"/>
                    </a:lnTo>
                    <a:lnTo>
                      <a:pt x="530" y="38"/>
                    </a:lnTo>
                    <a:lnTo>
                      <a:pt x="525" y="28"/>
                    </a:lnTo>
                    <a:lnTo>
                      <a:pt x="517" y="19"/>
                    </a:lnTo>
                    <a:lnTo>
                      <a:pt x="508" y="11"/>
                    </a:lnTo>
                    <a:lnTo>
                      <a:pt x="496" y="6"/>
                    </a:lnTo>
                    <a:lnTo>
                      <a:pt x="485" y="2"/>
                    </a:lnTo>
                    <a:lnTo>
                      <a:pt x="473" y="0"/>
                    </a:lnTo>
                    <a:lnTo>
                      <a:pt x="473" y="0"/>
                    </a:lnTo>
                    <a:close/>
                    <a:moveTo>
                      <a:pt x="331" y="435"/>
                    </a:moveTo>
                    <a:lnTo>
                      <a:pt x="203" y="435"/>
                    </a:lnTo>
                    <a:lnTo>
                      <a:pt x="203" y="435"/>
                    </a:lnTo>
                    <a:lnTo>
                      <a:pt x="211" y="430"/>
                    </a:lnTo>
                    <a:lnTo>
                      <a:pt x="217" y="424"/>
                    </a:lnTo>
                    <a:lnTo>
                      <a:pt x="220" y="416"/>
                    </a:lnTo>
                    <a:lnTo>
                      <a:pt x="224" y="407"/>
                    </a:lnTo>
                    <a:lnTo>
                      <a:pt x="230" y="392"/>
                    </a:lnTo>
                    <a:lnTo>
                      <a:pt x="232" y="376"/>
                    </a:lnTo>
                    <a:lnTo>
                      <a:pt x="302" y="376"/>
                    </a:lnTo>
                    <a:lnTo>
                      <a:pt x="302" y="376"/>
                    </a:lnTo>
                    <a:lnTo>
                      <a:pt x="304" y="392"/>
                    </a:lnTo>
                    <a:lnTo>
                      <a:pt x="308" y="407"/>
                    </a:lnTo>
                    <a:lnTo>
                      <a:pt x="312" y="416"/>
                    </a:lnTo>
                    <a:lnTo>
                      <a:pt x="317" y="424"/>
                    </a:lnTo>
                    <a:lnTo>
                      <a:pt x="323" y="430"/>
                    </a:lnTo>
                    <a:lnTo>
                      <a:pt x="331" y="435"/>
                    </a:lnTo>
                    <a:lnTo>
                      <a:pt x="331" y="435"/>
                    </a:lnTo>
                    <a:close/>
                    <a:moveTo>
                      <a:pt x="506" y="314"/>
                    </a:moveTo>
                    <a:lnTo>
                      <a:pt x="506" y="314"/>
                    </a:lnTo>
                    <a:lnTo>
                      <a:pt x="506" y="321"/>
                    </a:lnTo>
                    <a:lnTo>
                      <a:pt x="504" y="327"/>
                    </a:lnTo>
                    <a:lnTo>
                      <a:pt x="500" y="333"/>
                    </a:lnTo>
                    <a:lnTo>
                      <a:pt x="496" y="338"/>
                    </a:lnTo>
                    <a:lnTo>
                      <a:pt x="490" y="342"/>
                    </a:lnTo>
                    <a:lnTo>
                      <a:pt x="485" y="344"/>
                    </a:lnTo>
                    <a:lnTo>
                      <a:pt x="479" y="346"/>
                    </a:lnTo>
                    <a:lnTo>
                      <a:pt x="473" y="348"/>
                    </a:lnTo>
                    <a:lnTo>
                      <a:pt x="61" y="348"/>
                    </a:lnTo>
                    <a:lnTo>
                      <a:pt x="61" y="348"/>
                    </a:lnTo>
                    <a:lnTo>
                      <a:pt x="55" y="346"/>
                    </a:lnTo>
                    <a:lnTo>
                      <a:pt x="49" y="344"/>
                    </a:lnTo>
                    <a:lnTo>
                      <a:pt x="43" y="342"/>
                    </a:lnTo>
                    <a:lnTo>
                      <a:pt x="38" y="338"/>
                    </a:lnTo>
                    <a:lnTo>
                      <a:pt x="34" y="333"/>
                    </a:lnTo>
                    <a:lnTo>
                      <a:pt x="30" y="327"/>
                    </a:lnTo>
                    <a:lnTo>
                      <a:pt x="28" y="321"/>
                    </a:lnTo>
                    <a:lnTo>
                      <a:pt x="28" y="314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8" y="57"/>
                    </a:lnTo>
                    <a:lnTo>
                      <a:pt x="30" y="49"/>
                    </a:lnTo>
                    <a:lnTo>
                      <a:pt x="34" y="44"/>
                    </a:lnTo>
                    <a:lnTo>
                      <a:pt x="38" y="40"/>
                    </a:lnTo>
                    <a:lnTo>
                      <a:pt x="43" y="36"/>
                    </a:lnTo>
                    <a:lnTo>
                      <a:pt x="49" y="32"/>
                    </a:lnTo>
                    <a:lnTo>
                      <a:pt x="55" y="30"/>
                    </a:lnTo>
                    <a:lnTo>
                      <a:pt x="61" y="30"/>
                    </a:lnTo>
                    <a:lnTo>
                      <a:pt x="473" y="30"/>
                    </a:lnTo>
                    <a:lnTo>
                      <a:pt x="473" y="30"/>
                    </a:lnTo>
                    <a:lnTo>
                      <a:pt x="479" y="30"/>
                    </a:lnTo>
                    <a:lnTo>
                      <a:pt x="485" y="32"/>
                    </a:lnTo>
                    <a:lnTo>
                      <a:pt x="490" y="36"/>
                    </a:lnTo>
                    <a:lnTo>
                      <a:pt x="496" y="40"/>
                    </a:lnTo>
                    <a:lnTo>
                      <a:pt x="500" y="44"/>
                    </a:lnTo>
                    <a:lnTo>
                      <a:pt x="504" y="49"/>
                    </a:lnTo>
                    <a:lnTo>
                      <a:pt x="506" y="57"/>
                    </a:lnTo>
                    <a:lnTo>
                      <a:pt x="506" y="63"/>
                    </a:lnTo>
                    <a:lnTo>
                      <a:pt x="506" y="31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6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DC2640-F87F-4AF3-B32C-D9AFAE9D30EE}"/>
              </a:ext>
            </a:extLst>
          </p:cNvPr>
          <p:cNvGrpSpPr/>
          <p:nvPr/>
        </p:nvGrpSpPr>
        <p:grpSpPr>
          <a:xfrm>
            <a:off x="2480332" y="2240941"/>
            <a:ext cx="790941" cy="790941"/>
            <a:chOff x="7820067" y="1111816"/>
            <a:chExt cx="872334" cy="872334"/>
          </a:xfrm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539E3A78-8492-4593-814E-F15B7ED3E6D2}"/>
                </a:ext>
              </a:extLst>
            </p:cNvPr>
            <p:cNvSpPr/>
            <p:nvPr/>
          </p:nvSpPr>
          <p:spPr>
            <a:xfrm>
              <a:off x="7820067" y="1111816"/>
              <a:ext cx="872334" cy="872334"/>
            </a:xfrm>
            <a:custGeom>
              <a:avLst/>
              <a:gdLst>
                <a:gd name="connsiteX0" fmla="*/ 436167 w 872334"/>
                <a:gd name="connsiteY0" fmla="*/ 31483 h 872334"/>
                <a:gd name="connsiteX1" fmla="*/ 31483 w 872334"/>
                <a:gd name="connsiteY1" fmla="*/ 436167 h 872334"/>
                <a:gd name="connsiteX2" fmla="*/ 436167 w 872334"/>
                <a:gd name="connsiteY2" fmla="*/ 840851 h 872334"/>
                <a:gd name="connsiteX3" fmla="*/ 840851 w 872334"/>
                <a:gd name="connsiteY3" fmla="*/ 436167 h 872334"/>
                <a:gd name="connsiteX4" fmla="*/ 436167 w 872334"/>
                <a:gd name="connsiteY4" fmla="*/ 31483 h 872334"/>
                <a:gd name="connsiteX5" fmla="*/ 436167 w 872334"/>
                <a:gd name="connsiteY5" fmla="*/ 0 h 872334"/>
                <a:gd name="connsiteX6" fmla="*/ 872334 w 872334"/>
                <a:gd name="connsiteY6" fmla="*/ 436167 h 872334"/>
                <a:gd name="connsiteX7" fmla="*/ 436167 w 872334"/>
                <a:gd name="connsiteY7" fmla="*/ 872334 h 872334"/>
                <a:gd name="connsiteX8" fmla="*/ 0 w 872334"/>
                <a:gd name="connsiteY8" fmla="*/ 436167 h 872334"/>
                <a:gd name="connsiteX9" fmla="*/ 436167 w 872334"/>
                <a:gd name="connsiteY9" fmla="*/ 0 h 87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2334" h="872334">
                  <a:moveTo>
                    <a:pt x="436167" y="31483"/>
                  </a:moveTo>
                  <a:cubicBezTo>
                    <a:pt x="212666" y="31483"/>
                    <a:pt x="31483" y="212666"/>
                    <a:pt x="31483" y="436167"/>
                  </a:cubicBezTo>
                  <a:cubicBezTo>
                    <a:pt x="31483" y="659668"/>
                    <a:pt x="212666" y="840851"/>
                    <a:pt x="436167" y="840851"/>
                  </a:cubicBezTo>
                  <a:cubicBezTo>
                    <a:pt x="659668" y="840851"/>
                    <a:pt x="840851" y="659668"/>
                    <a:pt x="840851" y="436167"/>
                  </a:cubicBezTo>
                  <a:cubicBezTo>
                    <a:pt x="840851" y="212666"/>
                    <a:pt x="659668" y="31483"/>
                    <a:pt x="436167" y="31483"/>
                  </a:cubicBezTo>
                  <a:close/>
                  <a:moveTo>
                    <a:pt x="436167" y="0"/>
                  </a:moveTo>
                  <a:cubicBezTo>
                    <a:pt x="677055" y="0"/>
                    <a:pt x="872334" y="195279"/>
                    <a:pt x="872334" y="436167"/>
                  </a:cubicBezTo>
                  <a:cubicBezTo>
                    <a:pt x="872334" y="677055"/>
                    <a:pt x="677055" y="872334"/>
                    <a:pt x="436167" y="872334"/>
                  </a:cubicBezTo>
                  <a:cubicBezTo>
                    <a:pt x="195279" y="872334"/>
                    <a:pt x="0" y="677055"/>
                    <a:pt x="0" y="436167"/>
                  </a:cubicBezTo>
                  <a:cubicBezTo>
                    <a:pt x="0" y="195279"/>
                    <a:pt x="195279" y="0"/>
                    <a:pt x="43616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8D481B7-85D6-482D-805A-1AD6716D76CF}"/>
                </a:ext>
              </a:extLst>
            </p:cNvPr>
            <p:cNvGrpSpPr/>
            <p:nvPr/>
          </p:nvGrpSpPr>
          <p:grpSpPr>
            <a:xfrm>
              <a:off x="7936037" y="1320215"/>
              <a:ext cx="644094" cy="460970"/>
              <a:chOff x="3184526" y="3797300"/>
              <a:chExt cx="1133475" cy="811213"/>
            </a:xfrm>
          </p:grpSpPr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125B1357-6C6C-4BE8-9913-0B97DCB94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7701" y="4265613"/>
                <a:ext cx="1111250" cy="342900"/>
              </a:xfrm>
              <a:custGeom>
                <a:avLst/>
                <a:gdLst>
                  <a:gd name="T0" fmla="*/ 679 w 700"/>
                  <a:gd name="T1" fmla="*/ 0 h 216"/>
                  <a:gd name="T2" fmla="*/ 217 w 700"/>
                  <a:gd name="T3" fmla="*/ 186 h 216"/>
                  <a:gd name="T4" fmla="*/ 25 w 700"/>
                  <a:gd name="T5" fmla="*/ 19 h 216"/>
                  <a:gd name="T6" fmla="*/ 25 w 700"/>
                  <a:gd name="T7" fmla="*/ 19 h 216"/>
                  <a:gd name="T8" fmla="*/ 19 w 700"/>
                  <a:gd name="T9" fmla="*/ 15 h 216"/>
                  <a:gd name="T10" fmla="*/ 13 w 700"/>
                  <a:gd name="T11" fmla="*/ 15 h 216"/>
                  <a:gd name="T12" fmla="*/ 8 w 700"/>
                  <a:gd name="T13" fmla="*/ 17 h 216"/>
                  <a:gd name="T14" fmla="*/ 4 w 700"/>
                  <a:gd name="T15" fmla="*/ 21 h 216"/>
                  <a:gd name="T16" fmla="*/ 4 w 700"/>
                  <a:gd name="T17" fmla="*/ 21 h 216"/>
                  <a:gd name="T18" fmla="*/ 0 w 700"/>
                  <a:gd name="T19" fmla="*/ 24 h 216"/>
                  <a:gd name="T20" fmla="*/ 0 w 700"/>
                  <a:gd name="T21" fmla="*/ 30 h 216"/>
                  <a:gd name="T22" fmla="*/ 2 w 700"/>
                  <a:gd name="T23" fmla="*/ 36 h 216"/>
                  <a:gd name="T24" fmla="*/ 6 w 700"/>
                  <a:gd name="T25" fmla="*/ 42 h 216"/>
                  <a:gd name="T26" fmla="*/ 206 w 700"/>
                  <a:gd name="T27" fmla="*/ 215 h 216"/>
                  <a:gd name="T28" fmla="*/ 206 w 700"/>
                  <a:gd name="T29" fmla="*/ 215 h 216"/>
                  <a:gd name="T30" fmla="*/ 209 w 700"/>
                  <a:gd name="T31" fmla="*/ 216 h 216"/>
                  <a:gd name="T32" fmla="*/ 215 w 700"/>
                  <a:gd name="T33" fmla="*/ 216 h 216"/>
                  <a:gd name="T34" fmla="*/ 215 w 700"/>
                  <a:gd name="T35" fmla="*/ 216 h 216"/>
                  <a:gd name="T36" fmla="*/ 221 w 700"/>
                  <a:gd name="T37" fmla="*/ 216 h 216"/>
                  <a:gd name="T38" fmla="*/ 691 w 700"/>
                  <a:gd name="T39" fmla="*/ 28 h 216"/>
                  <a:gd name="T40" fmla="*/ 691 w 700"/>
                  <a:gd name="T41" fmla="*/ 28 h 216"/>
                  <a:gd name="T42" fmla="*/ 694 w 700"/>
                  <a:gd name="T43" fmla="*/ 24 h 216"/>
                  <a:gd name="T44" fmla="*/ 698 w 700"/>
                  <a:gd name="T45" fmla="*/ 21 h 216"/>
                  <a:gd name="T46" fmla="*/ 700 w 700"/>
                  <a:gd name="T47" fmla="*/ 15 h 216"/>
                  <a:gd name="T48" fmla="*/ 698 w 700"/>
                  <a:gd name="T49" fmla="*/ 9 h 216"/>
                  <a:gd name="T50" fmla="*/ 698 w 700"/>
                  <a:gd name="T51" fmla="*/ 9 h 216"/>
                  <a:gd name="T52" fmla="*/ 694 w 700"/>
                  <a:gd name="T53" fmla="*/ 3 h 216"/>
                  <a:gd name="T54" fmla="*/ 691 w 700"/>
                  <a:gd name="T55" fmla="*/ 0 h 216"/>
                  <a:gd name="T56" fmla="*/ 685 w 700"/>
                  <a:gd name="T57" fmla="*/ 0 h 216"/>
                  <a:gd name="T58" fmla="*/ 679 w 700"/>
                  <a:gd name="T59" fmla="*/ 0 h 216"/>
                  <a:gd name="T60" fmla="*/ 679 w 700"/>
                  <a:gd name="T6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00" h="216">
                    <a:moveTo>
                      <a:pt x="679" y="0"/>
                    </a:moveTo>
                    <a:lnTo>
                      <a:pt x="217" y="186"/>
                    </a:lnTo>
                    <a:lnTo>
                      <a:pt x="25" y="19"/>
                    </a:lnTo>
                    <a:lnTo>
                      <a:pt x="25" y="19"/>
                    </a:lnTo>
                    <a:lnTo>
                      <a:pt x="19" y="15"/>
                    </a:lnTo>
                    <a:lnTo>
                      <a:pt x="13" y="15"/>
                    </a:lnTo>
                    <a:lnTo>
                      <a:pt x="8" y="17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2" y="36"/>
                    </a:lnTo>
                    <a:lnTo>
                      <a:pt x="6" y="42"/>
                    </a:lnTo>
                    <a:lnTo>
                      <a:pt x="206" y="215"/>
                    </a:lnTo>
                    <a:lnTo>
                      <a:pt x="206" y="215"/>
                    </a:lnTo>
                    <a:lnTo>
                      <a:pt x="209" y="216"/>
                    </a:lnTo>
                    <a:lnTo>
                      <a:pt x="215" y="216"/>
                    </a:lnTo>
                    <a:lnTo>
                      <a:pt x="215" y="216"/>
                    </a:lnTo>
                    <a:lnTo>
                      <a:pt x="221" y="216"/>
                    </a:lnTo>
                    <a:lnTo>
                      <a:pt x="691" y="28"/>
                    </a:lnTo>
                    <a:lnTo>
                      <a:pt x="691" y="28"/>
                    </a:lnTo>
                    <a:lnTo>
                      <a:pt x="694" y="24"/>
                    </a:lnTo>
                    <a:lnTo>
                      <a:pt x="698" y="21"/>
                    </a:lnTo>
                    <a:lnTo>
                      <a:pt x="700" y="15"/>
                    </a:lnTo>
                    <a:lnTo>
                      <a:pt x="698" y="9"/>
                    </a:lnTo>
                    <a:lnTo>
                      <a:pt x="698" y="9"/>
                    </a:lnTo>
                    <a:lnTo>
                      <a:pt x="694" y="3"/>
                    </a:lnTo>
                    <a:lnTo>
                      <a:pt x="691" y="0"/>
                    </a:lnTo>
                    <a:lnTo>
                      <a:pt x="685" y="0"/>
                    </a:lnTo>
                    <a:lnTo>
                      <a:pt x="679" y="0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88"/>
              </a:p>
            </p:txBody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50FA1670-6157-478D-8BEA-5E2692CB8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4526" y="4159250"/>
                <a:ext cx="1127125" cy="347663"/>
              </a:xfrm>
              <a:custGeom>
                <a:avLst/>
                <a:gdLst>
                  <a:gd name="T0" fmla="*/ 689 w 710"/>
                  <a:gd name="T1" fmla="*/ 0 h 219"/>
                  <a:gd name="T2" fmla="*/ 223 w 710"/>
                  <a:gd name="T3" fmla="*/ 186 h 219"/>
                  <a:gd name="T4" fmla="*/ 25 w 710"/>
                  <a:gd name="T5" fmla="*/ 21 h 219"/>
                  <a:gd name="T6" fmla="*/ 25 w 710"/>
                  <a:gd name="T7" fmla="*/ 21 h 219"/>
                  <a:gd name="T8" fmla="*/ 19 w 710"/>
                  <a:gd name="T9" fmla="*/ 17 h 219"/>
                  <a:gd name="T10" fmla="*/ 14 w 710"/>
                  <a:gd name="T11" fmla="*/ 17 h 219"/>
                  <a:gd name="T12" fmla="*/ 10 w 710"/>
                  <a:gd name="T13" fmla="*/ 19 h 219"/>
                  <a:gd name="T14" fmla="*/ 4 w 710"/>
                  <a:gd name="T15" fmla="*/ 23 h 219"/>
                  <a:gd name="T16" fmla="*/ 4 w 710"/>
                  <a:gd name="T17" fmla="*/ 23 h 219"/>
                  <a:gd name="T18" fmla="*/ 2 w 710"/>
                  <a:gd name="T19" fmla="*/ 27 h 219"/>
                  <a:gd name="T20" fmla="*/ 0 w 710"/>
                  <a:gd name="T21" fmla="*/ 32 h 219"/>
                  <a:gd name="T22" fmla="*/ 2 w 710"/>
                  <a:gd name="T23" fmla="*/ 38 h 219"/>
                  <a:gd name="T24" fmla="*/ 6 w 710"/>
                  <a:gd name="T25" fmla="*/ 42 h 219"/>
                  <a:gd name="T26" fmla="*/ 209 w 710"/>
                  <a:gd name="T27" fmla="*/ 215 h 219"/>
                  <a:gd name="T28" fmla="*/ 209 w 710"/>
                  <a:gd name="T29" fmla="*/ 215 h 219"/>
                  <a:gd name="T30" fmla="*/ 213 w 710"/>
                  <a:gd name="T31" fmla="*/ 217 h 219"/>
                  <a:gd name="T32" fmla="*/ 219 w 710"/>
                  <a:gd name="T33" fmla="*/ 219 h 219"/>
                  <a:gd name="T34" fmla="*/ 219 w 710"/>
                  <a:gd name="T35" fmla="*/ 219 h 219"/>
                  <a:gd name="T36" fmla="*/ 225 w 710"/>
                  <a:gd name="T37" fmla="*/ 217 h 219"/>
                  <a:gd name="T38" fmla="*/ 700 w 710"/>
                  <a:gd name="T39" fmla="*/ 29 h 219"/>
                  <a:gd name="T40" fmla="*/ 700 w 710"/>
                  <a:gd name="T41" fmla="*/ 29 h 219"/>
                  <a:gd name="T42" fmla="*/ 704 w 710"/>
                  <a:gd name="T43" fmla="*/ 25 h 219"/>
                  <a:gd name="T44" fmla="*/ 708 w 710"/>
                  <a:gd name="T45" fmla="*/ 21 h 219"/>
                  <a:gd name="T46" fmla="*/ 710 w 710"/>
                  <a:gd name="T47" fmla="*/ 15 h 219"/>
                  <a:gd name="T48" fmla="*/ 708 w 710"/>
                  <a:gd name="T49" fmla="*/ 10 h 219"/>
                  <a:gd name="T50" fmla="*/ 708 w 710"/>
                  <a:gd name="T51" fmla="*/ 10 h 219"/>
                  <a:gd name="T52" fmla="*/ 704 w 710"/>
                  <a:gd name="T53" fmla="*/ 4 h 219"/>
                  <a:gd name="T54" fmla="*/ 700 w 710"/>
                  <a:gd name="T55" fmla="*/ 0 h 219"/>
                  <a:gd name="T56" fmla="*/ 695 w 710"/>
                  <a:gd name="T57" fmla="*/ 0 h 219"/>
                  <a:gd name="T58" fmla="*/ 689 w 710"/>
                  <a:gd name="T59" fmla="*/ 0 h 219"/>
                  <a:gd name="T60" fmla="*/ 689 w 710"/>
                  <a:gd name="T6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219">
                    <a:moveTo>
                      <a:pt x="689" y="0"/>
                    </a:moveTo>
                    <a:lnTo>
                      <a:pt x="223" y="186"/>
                    </a:lnTo>
                    <a:lnTo>
                      <a:pt x="25" y="21"/>
                    </a:lnTo>
                    <a:lnTo>
                      <a:pt x="25" y="21"/>
                    </a:lnTo>
                    <a:lnTo>
                      <a:pt x="19" y="17"/>
                    </a:lnTo>
                    <a:lnTo>
                      <a:pt x="14" y="17"/>
                    </a:lnTo>
                    <a:lnTo>
                      <a:pt x="10" y="19"/>
                    </a:lnTo>
                    <a:lnTo>
                      <a:pt x="4" y="23"/>
                    </a:lnTo>
                    <a:lnTo>
                      <a:pt x="4" y="23"/>
                    </a:lnTo>
                    <a:lnTo>
                      <a:pt x="2" y="27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6" y="42"/>
                    </a:lnTo>
                    <a:lnTo>
                      <a:pt x="209" y="215"/>
                    </a:lnTo>
                    <a:lnTo>
                      <a:pt x="209" y="215"/>
                    </a:lnTo>
                    <a:lnTo>
                      <a:pt x="213" y="217"/>
                    </a:lnTo>
                    <a:lnTo>
                      <a:pt x="219" y="219"/>
                    </a:lnTo>
                    <a:lnTo>
                      <a:pt x="219" y="219"/>
                    </a:lnTo>
                    <a:lnTo>
                      <a:pt x="225" y="217"/>
                    </a:lnTo>
                    <a:lnTo>
                      <a:pt x="700" y="29"/>
                    </a:lnTo>
                    <a:lnTo>
                      <a:pt x="700" y="29"/>
                    </a:lnTo>
                    <a:lnTo>
                      <a:pt x="704" y="25"/>
                    </a:lnTo>
                    <a:lnTo>
                      <a:pt x="708" y="21"/>
                    </a:lnTo>
                    <a:lnTo>
                      <a:pt x="710" y="15"/>
                    </a:lnTo>
                    <a:lnTo>
                      <a:pt x="708" y="10"/>
                    </a:lnTo>
                    <a:lnTo>
                      <a:pt x="708" y="10"/>
                    </a:lnTo>
                    <a:lnTo>
                      <a:pt x="704" y="4"/>
                    </a:lnTo>
                    <a:lnTo>
                      <a:pt x="700" y="0"/>
                    </a:lnTo>
                    <a:lnTo>
                      <a:pt x="695" y="0"/>
                    </a:lnTo>
                    <a:lnTo>
                      <a:pt x="689" y="0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88"/>
              </a:p>
            </p:txBody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ADDF920D-F58A-4A47-892B-72FBE37BE6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87701" y="3797300"/>
                <a:ext cx="1130300" cy="606425"/>
              </a:xfrm>
              <a:custGeom>
                <a:avLst/>
                <a:gdLst>
                  <a:gd name="T0" fmla="*/ 491 w 712"/>
                  <a:gd name="T1" fmla="*/ 0 h 382"/>
                  <a:gd name="T2" fmla="*/ 4 w 712"/>
                  <a:gd name="T3" fmla="*/ 179 h 382"/>
                  <a:gd name="T4" fmla="*/ 6 w 712"/>
                  <a:gd name="T5" fmla="*/ 200 h 382"/>
                  <a:gd name="T6" fmla="*/ 223 w 712"/>
                  <a:gd name="T7" fmla="*/ 382 h 382"/>
                  <a:gd name="T8" fmla="*/ 702 w 712"/>
                  <a:gd name="T9" fmla="*/ 194 h 382"/>
                  <a:gd name="T10" fmla="*/ 712 w 712"/>
                  <a:gd name="T11" fmla="*/ 175 h 382"/>
                  <a:gd name="T12" fmla="*/ 259 w 712"/>
                  <a:gd name="T13" fmla="*/ 139 h 382"/>
                  <a:gd name="T14" fmla="*/ 295 w 712"/>
                  <a:gd name="T15" fmla="*/ 143 h 382"/>
                  <a:gd name="T16" fmla="*/ 291 w 712"/>
                  <a:gd name="T17" fmla="*/ 181 h 382"/>
                  <a:gd name="T18" fmla="*/ 304 w 712"/>
                  <a:gd name="T19" fmla="*/ 196 h 382"/>
                  <a:gd name="T20" fmla="*/ 337 w 712"/>
                  <a:gd name="T21" fmla="*/ 205 h 382"/>
                  <a:gd name="T22" fmla="*/ 363 w 712"/>
                  <a:gd name="T23" fmla="*/ 200 h 382"/>
                  <a:gd name="T24" fmla="*/ 411 w 712"/>
                  <a:gd name="T25" fmla="*/ 194 h 382"/>
                  <a:gd name="T26" fmla="*/ 419 w 712"/>
                  <a:gd name="T27" fmla="*/ 205 h 382"/>
                  <a:gd name="T28" fmla="*/ 398 w 712"/>
                  <a:gd name="T29" fmla="*/ 222 h 382"/>
                  <a:gd name="T30" fmla="*/ 369 w 712"/>
                  <a:gd name="T31" fmla="*/ 221 h 382"/>
                  <a:gd name="T32" fmla="*/ 384 w 712"/>
                  <a:gd name="T33" fmla="*/ 253 h 382"/>
                  <a:gd name="T34" fmla="*/ 434 w 712"/>
                  <a:gd name="T35" fmla="*/ 262 h 382"/>
                  <a:gd name="T36" fmla="*/ 403 w 712"/>
                  <a:gd name="T37" fmla="*/ 270 h 382"/>
                  <a:gd name="T38" fmla="*/ 344 w 712"/>
                  <a:gd name="T39" fmla="*/ 266 h 382"/>
                  <a:gd name="T40" fmla="*/ 274 w 712"/>
                  <a:gd name="T41" fmla="*/ 224 h 382"/>
                  <a:gd name="T42" fmla="*/ 249 w 712"/>
                  <a:gd name="T43" fmla="*/ 179 h 382"/>
                  <a:gd name="T44" fmla="*/ 259 w 712"/>
                  <a:gd name="T45" fmla="*/ 139 h 382"/>
                  <a:gd name="T46" fmla="*/ 460 w 712"/>
                  <a:gd name="T47" fmla="*/ 247 h 382"/>
                  <a:gd name="T48" fmla="*/ 441 w 712"/>
                  <a:gd name="T49" fmla="*/ 224 h 382"/>
                  <a:gd name="T50" fmla="*/ 447 w 712"/>
                  <a:gd name="T51" fmla="*/ 200 h 382"/>
                  <a:gd name="T52" fmla="*/ 436 w 712"/>
                  <a:gd name="T53" fmla="*/ 175 h 382"/>
                  <a:gd name="T54" fmla="*/ 403 w 712"/>
                  <a:gd name="T55" fmla="*/ 162 h 382"/>
                  <a:gd name="T56" fmla="*/ 354 w 712"/>
                  <a:gd name="T57" fmla="*/ 171 h 382"/>
                  <a:gd name="T58" fmla="*/ 333 w 712"/>
                  <a:gd name="T59" fmla="*/ 177 h 382"/>
                  <a:gd name="T60" fmla="*/ 318 w 712"/>
                  <a:gd name="T61" fmla="*/ 167 h 382"/>
                  <a:gd name="T62" fmla="*/ 323 w 712"/>
                  <a:gd name="T63" fmla="*/ 154 h 382"/>
                  <a:gd name="T64" fmla="*/ 350 w 712"/>
                  <a:gd name="T65" fmla="*/ 146 h 382"/>
                  <a:gd name="T66" fmla="*/ 373 w 712"/>
                  <a:gd name="T67" fmla="*/ 122 h 382"/>
                  <a:gd name="T68" fmla="*/ 337 w 712"/>
                  <a:gd name="T69" fmla="*/ 118 h 382"/>
                  <a:gd name="T70" fmla="*/ 299 w 712"/>
                  <a:gd name="T71" fmla="*/ 108 h 382"/>
                  <a:gd name="T72" fmla="*/ 346 w 712"/>
                  <a:gd name="T73" fmla="*/ 99 h 382"/>
                  <a:gd name="T74" fmla="*/ 411 w 712"/>
                  <a:gd name="T75" fmla="*/ 112 h 382"/>
                  <a:gd name="T76" fmla="*/ 472 w 712"/>
                  <a:gd name="T77" fmla="*/ 162 h 382"/>
                  <a:gd name="T78" fmla="*/ 483 w 712"/>
                  <a:gd name="T79" fmla="*/ 205 h 382"/>
                  <a:gd name="T80" fmla="*/ 226 w 712"/>
                  <a:gd name="T81" fmla="*/ 350 h 382"/>
                  <a:gd name="T82" fmla="*/ 232 w 712"/>
                  <a:gd name="T83" fmla="*/ 124 h 382"/>
                  <a:gd name="T84" fmla="*/ 223 w 712"/>
                  <a:gd name="T85" fmla="*/ 152 h 382"/>
                  <a:gd name="T86" fmla="*/ 223 w 712"/>
                  <a:gd name="T87" fmla="*/ 194 h 382"/>
                  <a:gd name="T88" fmla="*/ 245 w 712"/>
                  <a:gd name="T89" fmla="*/ 238 h 382"/>
                  <a:gd name="T90" fmla="*/ 316 w 712"/>
                  <a:gd name="T91" fmla="*/ 287 h 382"/>
                  <a:gd name="T92" fmla="*/ 504 w 712"/>
                  <a:gd name="T93" fmla="*/ 241 h 382"/>
                  <a:gd name="T94" fmla="*/ 512 w 712"/>
                  <a:gd name="T95" fmla="*/ 186 h 382"/>
                  <a:gd name="T96" fmla="*/ 487 w 712"/>
                  <a:gd name="T97" fmla="*/ 133 h 382"/>
                  <a:gd name="T98" fmla="*/ 417 w 712"/>
                  <a:gd name="T99" fmla="*/ 84 h 382"/>
                  <a:gd name="T100" fmla="*/ 668 w 712"/>
                  <a:gd name="T101" fmla="*/ 177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2" h="382">
                    <a:moveTo>
                      <a:pt x="706" y="169"/>
                    </a:moveTo>
                    <a:lnTo>
                      <a:pt x="497" y="2"/>
                    </a:lnTo>
                    <a:lnTo>
                      <a:pt x="497" y="2"/>
                    </a:lnTo>
                    <a:lnTo>
                      <a:pt x="491" y="0"/>
                    </a:lnTo>
                    <a:lnTo>
                      <a:pt x="483" y="0"/>
                    </a:lnTo>
                    <a:lnTo>
                      <a:pt x="10" y="175"/>
                    </a:lnTo>
                    <a:lnTo>
                      <a:pt x="10" y="175"/>
                    </a:lnTo>
                    <a:lnTo>
                      <a:pt x="4" y="179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" y="192"/>
                    </a:lnTo>
                    <a:lnTo>
                      <a:pt x="6" y="200"/>
                    </a:lnTo>
                    <a:lnTo>
                      <a:pt x="213" y="378"/>
                    </a:lnTo>
                    <a:lnTo>
                      <a:pt x="213" y="378"/>
                    </a:lnTo>
                    <a:lnTo>
                      <a:pt x="217" y="382"/>
                    </a:lnTo>
                    <a:lnTo>
                      <a:pt x="223" y="382"/>
                    </a:lnTo>
                    <a:lnTo>
                      <a:pt x="223" y="382"/>
                    </a:lnTo>
                    <a:lnTo>
                      <a:pt x="228" y="380"/>
                    </a:lnTo>
                    <a:lnTo>
                      <a:pt x="702" y="194"/>
                    </a:lnTo>
                    <a:lnTo>
                      <a:pt x="702" y="194"/>
                    </a:lnTo>
                    <a:lnTo>
                      <a:pt x="710" y="190"/>
                    </a:lnTo>
                    <a:lnTo>
                      <a:pt x="712" y="183"/>
                    </a:lnTo>
                    <a:lnTo>
                      <a:pt x="712" y="183"/>
                    </a:lnTo>
                    <a:lnTo>
                      <a:pt x="712" y="175"/>
                    </a:lnTo>
                    <a:lnTo>
                      <a:pt x="706" y="169"/>
                    </a:lnTo>
                    <a:lnTo>
                      <a:pt x="706" y="169"/>
                    </a:lnTo>
                    <a:close/>
                    <a:moveTo>
                      <a:pt x="259" y="139"/>
                    </a:moveTo>
                    <a:lnTo>
                      <a:pt x="259" y="139"/>
                    </a:lnTo>
                    <a:lnTo>
                      <a:pt x="265" y="131"/>
                    </a:lnTo>
                    <a:lnTo>
                      <a:pt x="272" y="124"/>
                    </a:lnTo>
                    <a:lnTo>
                      <a:pt x="295" y="143"/>
                    </a:lnTo>
                    <a:lnTo>
                      <a:pt x="295" y="143"/>
                    </a:lnTo>
                    <a:lnTo>
                      <a:pt x="289" y="152"/>
                    </a:lnTo>
                    <a:lnTo>
                      <a:pt x="287" y="162"/>
                    </a:lnTo>
                    <a:lnTo>
                      <a:pt x="287" y="171"/>
                    </a:lnTo>
                    <a:lnTo>
                      <a:pt x="291" y="181"/>
                    </a:lnTo>
                    <a:lnTo>
                      <a:pt x="291" y="181"/>
                    </a:lnTo>
                    <a:lnTo>
                      <a:pt x="293" y="186"/>
                    </a:lnTo>
                    <a:lnTo>
                      <a:pt x="299" y="192"/>
                    </a:lnTo>
                    <a:lnTo>
                      <a:pt x="304" y="196"/>
                    </a:lnTo>
                    <a:lnTo>
                      <a:pt x="310" y="202"/>
                    </a:lnTo>
                    <a:lnTo>
                      <a:pt x="318" y="203"/>
                    </a:lnTo>
                    <a:lnTo>
                      <a:pt x="327" y="205"/>
                    </a:lnTo>
                    <a:lnTo>
                      <a:pt x="337" y="205"/>
                    </a:lnTo>
                    <a:lnTo>
                      <a:pt x="346" y="203"/>
                    </a:lnTo>
                    <a:lnTo>
                      <a:pt x="346" y="203"/>
                    </a:lnTo>
                    <a:lnTo>
                      <a:pt x="363" y="200"/>
                    </a:lnTo>
                    <a:lnTo>
                      <a:pt x="363" y="200"/>
                    </a:lnTo>
                    <a:lnTo>
                      <a:pt x="379" y="194"/>
                    </a:lnTo>
                    <a:lnTo>
                      <a:pt x="394" y="192"/>
                    </a:lnTo>
                    <a:lnTo>
                      <a:pt x="405" y="192"/>
                    </a:lnTo>
                    <a:lnTo>
                      <a:pt x="411" y="194"/>
                    </a:lnTo>
                    <a:lnTo>
                      <a:pt x="415" y="198"/>
                    </a:lnTo>
                    <a:lnTo>
                      <a:pt x="415" y="198"/>
                    </a:lnTo>
                    <a:lnTo>
                      <a:pt x="419" y="202"/>
                    </a:lnTo>
                    <a:lnTo>
                      <a:pt x="419" y="205"/>
                    </a:lnTo>
                    <a:lnTo>
                      <a:pt x="417" y="209"/>
                    </a:lnTo>
                    <a:lnTo>
                      <a:pt x="417" y="209"/>
                    </a:lnTo>
                    <a:lnTo>
                      <a:pt x="409" y="217"/>
                    </a:lnTo>
                    <a:lnTo>
                      <a:pt x="398" y="222"/>
                    </a:lnTo>
                    <a:lnTo>
                      <a:pt x="392" y="222"/>
                    </a:lnTo>
                    <a:lnTo>
                      <a:pt x="384" y="224"/>
                    </a:lnTo>
                    <a:lnTo>
                      <a:pt x="377" y="222"/>
                    </a:lnTo>
                    <a:lnTo>
                      <a:pt x="369" y="221"/>
                    </a:lnTo>
                    <a:lnTo>
                      <a:pt x="358" y="247"/>
                    </a:lnTo>
                    <a:lnTo>
                      <a:pt x="358" y="247"/>
                    </a:lnTo>
                    <a:lnTo>
                      <a:pt x="371" y="253"/>
                    </a:lnTo>
                    <a:lnTo>
                      <a:pt x="384" y="253"/>
                    </a:lnTo>
                    <a:lnTo>
                      <a:pt x="384" y="253"/>
                    </a:lnTo>
                    <a:lnTo>
                      <a:pt x="400" y="251"/>
                    </a:lnTo>
                    <a:lnTo>
                      <a:pt x="415" y="247"/>
                    </a:lnTo>
                    <a:lnTo>
                      <a:pt x="434" y="262"/>
                    </a:lnTo>
                    <a:lnTo>
                      <a:pt x="434" y="262"/>
                    </a:lnTo>
                    <a:lnTo>
                      <a:pt x="419" y="268"/>
                    </a:lnTo>
                    <a:lnTo>
                      <a:pt x="403" y="270"/>
                    </a:lnTo>
                    <a:lnTo>
                      <a:pt x="403" y="270"/>
                    </a:lnTo>
                    <a:lnTo>
                      <a:pt x="388" y="272"/>
                    </a:lnTo>
                    <a:lnTo>
                      <a:pt x="388" y="272"/>
                    </a:lnTo>
                    <a:lnTo>
                      <a:pt x="365" y="270"/>
                    </a:lnTo>
                    <a:lnTo>
                      <a:pt x="344" y="266"/>
                    </a:lnTo>
                    <a:lnTo>
                      <a:pt x="323" y="259"/>
                    </a:lnTo>
                    <a:lnTo>
                      <a:pt x="304" y="249"/>
                    </a:lnTo>
                    <a:lnTo>
                      <a:pt x="287" y="238"/>
                    </a:lnTo>
                    <a:lnTo>
                      <a:pt x="274" y="224"/>
                    </a:lnTo>
                    <a:lnTo>
                      <a:pt x="263" y="209"/>
                    </a:lnTo>
                    <a:lnTo>
                      <a:pt x="253" y="194"/>
                    </a:lnTo>
                    <a:lnTo>
                      <a:pt x="253" y="194"/>
                    </a:lnTo>
                    <a:lnTo>
                      <a:pt x="249" y="179"/>
                    </a:lnTo>
                    <a:lnTo>
                      <a:pt x="249" y="165"/>
                    </a:lnTo>
                    <a:lnTo>
                      <a:pt x="251" y="152"/>
                    </a:lnTo>
                    <a:lnTo>
                      <a:pt x="259" y="139"/>
                    </a:lnTo>
                    <a:lnTo>
                      <a:pt x="259" y="139"/>
                    </a:lnTo>
                    <a:close/>
                    <a:moveTo>
                      <a:pt x="476" y="232"/>
                    </a:moveTo>
                    <a:lnTo>
                      <a:pt x="476" y="232"/>
                    </a:lnTo>
                    <a:lnTo>
                      <a:pt x="468" y="240"/>
                    </a:lnTo>
                    <a:lnTo>
                      <a:pt x="460" y="247"/>
                    </a:lnTo>
                    <a:lnTo>
                      <a:pt x="438" y="228"/>
                    </a:lnTo>
                    <a:lnTo>
                      <a:pt x="438" y="228"/>
                    </a:lnTo>
                    <a:lnTo>
                      <a:pt x="441" y="224"/>
                    </a:lnTo>
                    <a:lnTo>
                      <a:pt x="441" y="224"/>
                    </a:lnTo>
                    <a:lnTo>
                      <a:pt x="445" y="219"/>
                    </a:lnTo>
                    <a:lnTo>
                      <a:pt x="447" y="211"/>
                    </a:lnTo>
                    <a:lnTo>
                      <a:pt x="447" y="205"/>
                    </a:lnTo>
                    <a:lnTo>
                      <a:pt x="447" y="200"/>
                    </a:lnTo>
                    <a:lnTo>
                      <a:pt x="447" y="192"/>
                    </a:lnTo>
                    <a:lnTo>
                      <a:pt x="443" y="186"/>
                    </a:lnTo>
                    <a:lnTo>
                      <a:pt x="440" y="181"/>
                    </a:lnTo>
                    <a:lnTo>
                      <a:pt x="436" y="175"/>
                    </a:lnTo>
                    <a:lnTo>
                      <a:pt x="436" y="175"/>
                    </a:lnTo>
                    <a:lnTo>
                      <a:pt x="424" y="169"/>
                    </a:lnTo>
                    <a:lnTo>
                      <a:pt x="415" y="163"/>
                    </a:lnTo>
                    <a:lnTo>
                      <a:pt x="403" y="162"/>
                    </a:lnTo>
                    <a:lnTo>
                      <a:pt x="394" y="162"/>
                    </a:lnTo>
                    <a:lnTo>
                      <a:pt x="382" y="163"/>
                    </a:lnTo>
                    <a:lnTo>
                      <a:pt x="373" y="165"/>
                    </a:lnTo>
                    <a:lnTo>
                      <a:pt x="354" y="171"/>
                    </a:lnTo>
                    <a:lnTo>
                      <a:pt x="354" y="171"/>
                    </a:lnTo>
                    <a:lnTo>
                      <a:pt x="341" y="175"/>
                    </a:lnTo>
                    <a:lnTo>
                      <a:pt x="341" y="175"/>
                    </a:lnTo>
                    <a:lnTo>
                      <a:pt x="333" y="177"/>
                    </a:lnTo>
                    <a:lnTo>
                      <a:pt x="325" y="175"/>
                    </a:lnTo>
                    <a:lnTo>
                      <a:pt x="320" y="171"/>
                    </a:lnTo>
                    <a:lnTo>
                      <a:pt x="318" y="167"/>
                    </a:lnTo>
                    <a:lnTo>
                      <a:pt x="318" y="167"/>
                    </a:lnTo>
                    <a:lnTo>
                      <a:pt x="316" y="165"/>
                    </a:lnTo>
                    <a:lnTo>
                      <a:pt x="318" y="162"/>
                    </a:lnTo>
                    <a:lnTo>
                      <a:pt x="320" y="158"/>
                    </a:lnTo>
                    <a:lnTo>
                      <a:pt x="323" y="154"/>
                    </a:lnTo>
                    <a:lnTo>
                      <a:pt x="323" y="154"/>
                    </a:lnTo>
                    <a:lnTo>
                      <a:pt x="329" y="150"/>
                    </a:lnTo>
                    <a:lnTo>
                      <a:pt x="337" y="148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5" y="150"/>
                    </a:lnTo>
                    <a:lnTo>
                      <a:pt x="369" y="135"/>
                    </a:lnTo>
                    <a:lnTo>
                      <a:pt x="373" y="122"/>
                    </a:lnTo>
                    <a:lnTo>
                      <a:pt x="373" y="122"/>
                    </a:lnTo>
                    <a:lnTo>
                      <a:pt x="367" y="120"/>
                    </a:lnTo>
                    <a:lnTo>
                      <a:pt x="354" y="118"/>
                    </a:lnTo>
                    <a:lnTo>
                      <a:pt x="337" y="118"/>
                    </a:lnTo>
                    <a:lnTo>
                      <a:pt x="327" y="120"/>
                    </a:lnTo>
                    <a:lnTo>
                      <a:pt x="318" y="124"/>
                    </a:lnTo>
                    <a:lnTo>
                      <a:pt x="299" y="108"/>
                    </a:lnTo>
                    <a:lnTo>
                      <a:pt x="299" y="108"/>
                    </a:lnTo>
                    <a:lnTo>
                      <a:pt x="314" y="103"/>
                    </a:lnTo>
                    <a:lnTo>
                      <a:pt x="331" y="101"/>
                    </a:lnTo>
                    <a:lnTo>
                      <a:pt x="331" y="101"/>
                    </a:lnTo>
                    <a:lnTo>
                      <a:pt x="346" y="99"/>
                    </a:lnTo>
                    <a:lnTo>
                      <a:pt x="346" y="99"/>
                    </a:lnTo>
                    <a:lnTo>
                      <a:pt x="369" y="101"/>
                    </a:lnTo>
                    <a:lnTo>
                      <a:pt x="390" y="106"/>
                    </a:lnTo>
                    <a:lnTo>
                      <a:pt x="411" y="112"/>
                    </a:lnTo>
                    <a:lnTo>
                      <a:pt x="428" y="122"/>
                    </a:lnTo>
                    <a:lnTo>
                      <a:pt x="445" y="133"/>
                    </a:lnTo>
                    <a:lnTo>
                      <a:pt x="460" y="146"/>
                    </a:lnTo>
                    <a:lnTo>
                      <a:pt x="472" y="162"/>
                    </a:lnTo>
                    <a:lnTo>
                      <a:pt x="479" y="177"/>
                    </a:lnTo>
                    <a:lnTo>
                      <a:pt x="479" y="177"/>
                    </a:lnTo>
                    <a:lnTo>
                      <a:pt x="483" y="192"/>
                    </a:lnTo>
                    <a:lnTo>
                      <a:pt x="483" y="205"/>
                    </a:lnTo>
                    <a:lnTo>
                      <a:pt x="481" y="219"/>
                    </a:lnTo>
                    <a:lnTo>
                      <a:pt x="476" y="232"/>
                    </a:lnTo>
                    <a:lnTo>
                      <a:pt x="476" y="232"/>
                    </a:lnTo>
                    <a:close/>
                    <a:moveTo>
                      <a:pt x="226" y="350"/>
                    </a:moveTo>
                    <a:lnTo>
                      <a:pt x="44" y="194"/>
                    </a:lnTo>
                    <a:lnTo>
                      <a:pt x="234" y="124"/>
                    </a:lnTo>
                    <a:lnTo>
                      <a:pt x="234" y="124"/>
                    </a:lnTo>
                    <a:lnTo>
                      <a:pt x="232" y="124"/>
                    </a:lnTo>
                    <a:lnTo>
                      <a:pt x="232" y="124"/>
                    </a:lnTo>
                    <a:lnTo>
                      <a:pt x="228" y="133"/>
                    </a:lnTo>
                    <a:lnTo>
                      <a:pt x="225" y="143"/>
                    </a:lnTo>
                    <a:lnTo>
                      <a:pt x="223" y="152"/>
                    </a:lnTo>
                    <a:lnTo>
                      <a:pt x="221" y="162"/>
                    </a:lnTo>
                    <a:lnTo>
                      <a:pt x="221" y="173"/>
                    </a:lnTo>
                    <a:lnTo>
                      <a:pt x="221" y="183"/>
                    </a:lnTo>
                    <a:lnTo>
                      <a:pt x="223" y="194"/>
                    </a:lnTo>
                    <a:lnTo>
                      <a:pt x="226" y="203"/>
                    </a:lnTo>
                    <a:lnTo>
                      <a:pt x="226" y="203"/>
                    </a:lnTo>
                    <a:lnTo>
                      <a:pt x="234" y="221"/>
                    </a:lnTo>
                    <a:lnTo>
                      <a:pt x="245" y="238"/>
                    </a:lnTo>
                    <a:lnTo>
                      <a:pt x="261" y="253"/>
                    </a:lnTo>
                    <a:lnTo>
                      <a:pt x="276" y="266"/>
                    </a:lnTo>
                    <a:lnTo>
                      <a:pt x="295" y="278"/>
                    </a:lnTo>
                    <a:lnTo>
                      <a:pt x="316" y="287"/>
                    </a:lnTo>
                    <a:lnTo>
                      <a:pt x="337" y="293"/>
                    </a:lnTo>
                    <a:lnTo>
                      <a:pt x="358" y="298"/>
                    </a:lnTo>
                    <a:lnTo>
                      <a:pt x="226" y="350"/>
                    </a:lnTo>
                    <a:close/>
                    <a:moveTo>
                      <a:pt x="504" y="241"/>
                    </a:moveTo>
                    <a:lnTo>
                      <a:pt x="504" y="241"/>
                    </a:lnTo>
                    <a:lnTo>
                      <a:pt x="510" y="224"/>
                    </a:lnTo>
                    <a:lnTo>
                      <a:pt x="514" y="205"/>
                    </a:lnTo>
                    <a:lnTo>
                      <a:pt x="512" y="186"/>
                    </a:lnTo>
                    <a:lnTo>
                      <a:pt x="506" y="167"/>
                    </a:lnTo>
                    <a:lnTo>
                      <a:pt x="506" y="167"/>
                    </a:lnTo>
                    <a:lnTo>
                      <a:pt x="498" y="150"/>
                    </a:lnTo>
                    <a:lnTo>
                      <a:pt x="487" y="133"/>
                    </a:lnTo>
                    <a:lnTo>
                      <a:pt x="472" y="118"/>
                    </a:lnTo>
                    <a:lnTo>
                      <a:pt x="457" y="105"/>
                    </a:lnTo>
                    <a:lnTo>
                      <a:pt x="438" y="93"/>
                    </a:lnTo>
                    <a:lnTo>
                      <a:pt x="417" y="84"/>
                    </a:lnTo>
                    <a:lnTo>
                      <a:pt x="394" y="76"/>
                    </a:lnTo>
                    <a:lnTo>
                      <a:pt x="373" y="72"/>
                    </a:lnTo>
                    <a:lnTo>
                      <a:pt x="485" y="30"/>
                    </a:lnTo>
                    <a:lnTo>
                      <a:pt x="668" y="177"/>
                    </a:lnTo>
                    <a:lnTo>
                      <a:pt x="504" y="24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88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31BC23-F3C8-4DF3-87CB-E735A86D1046}"/>
              </a:ext>
            </a:extLst>
          </p:cNvPr>
          <p:cNvGrpSpPr/>
          <p:nvPr/>
        </p:nvGrpSpPr>
        <p:grpSpPr>
          <a:xfrm>
            <a:off x="5440803" y="2240941"/>
            <a:ext cx="790941" cy="790941"/>
            <a:chOff x="6821251" y="2480754"/>
            <a:chExt cx="872334" cy="872334"/>
          </a:xfrm>
        </p:grpSpPr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6345D55D-9506-453F-9012-EB48DEAD0033}"/>
                </a:ext>
              </a:extLst>
            </p:cNvPr>
            <p:cNvSpPr/>
            <p:nvPr/>
          </p:nvSpPr>
          <p:spPr>
            <a:xfrm>
              <a:off x="6821251" y="2480754"/>
              <a:ext cx="872334" cy="872334"/>
            </a:xfrm>
            <a:custGeom>
              <a:avLst/>
              <a:gdLst>
                <a:gd name="connsiteX0" fmla="*/ 436167 w 872334"/>
                <a:gd name="connsiteY0" fmla="*/ 31483 h 872334"/>
                <a:gd name="connsiteX1" fmla="*/ 31483 w 872334"/>
                <a:gd name="connsiteY1" fmla="*/ 436167 h 872334"/>
                <a:gd name="connsiteX2" fmla="*/ 436167 w 872334"/>
                <a:gd name="connsiteY2" fmla="*/ 840851 h 872334"/>
                <a:gd name="connsiteX3" fmla="*/ 840851 w 872334"/>
                <a:gd name="connsiteY3" fmla="*/ 436167 h 872334"/>
                <a:gd name="connsiteX4" fmla="*/ 436167 w 872334"/>
                <a:gd name="connsiteY4" fmla="*/ 31483 h 872334"/>
                <a:gd name="connsiteX5" fmla="*/ 436167 w 872334"/>
                <a:gd name="connsiteY5" fmla="*/ 0 h 872334"/>
                <a:gd name="connsiteX6" fmla="*/ 872334 w 872334"/>
                <a:gd name="connsiteY6" fmla="*/ 436167 h 872334"/>
                <a:gd name="connsiteX7" fmla="*/ 436167 w 872334"/>
                <a:gd name="connsiteY7" fmla="*/ 872334 h 872334"/>
                <a:gd name="connsiteX8" fmla="*/ 0 w 872334"/>
                <a:gd name="connsiteY8" fmla="*/ 436167 h 872334"/>
                <a:gd name="connsiteX9" fmla="*/ 436167 w 872334"/>
                <a:gd name="connsiteY9" fmla="*/ 0 h 87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2334" h="872334">
                  <a:moveTo>
                    <a:pt x="436167" y="31483"/>
                  </a:moveTo>
                  <a:cubicBezTo>
                    <a:pt x="212666" y="31483"/>
                    <a:pt x="31483" y="212666"/>
                    <a:pt x="31483" y="436167"/>
                  </a:cubicBezTo>
                  <a:cubicBezTo>
                    <a:pt x="31483" y="659668"/>
                    <a:pt x="212666" y="840851"/>
                    <a:pt x="436167" y="840851"/>
                  </a:cubicBezTo>
                  <a:cubicBezTo>
                    <a:pt x="659668" y="840851"/>
                    <a:pt x="840851" y="659668"/>
                    <a:pt x="840851" y="436167"/>
                  </a:cubicBezTo>
                  <a:cubicBezTo>
                    <a:pt x="840851" y="212666"/>
                    <a:pt x="659668" y="31483"/>
                    <a:pt x="436167" y="31483"/>
                  </a:cubicBezTo>
                  <a:close/>
                  <a:moveTo>
                    <a:pt x="436167" y="0"/>
                  </a:moveTo>
                  <a:cubicBezTo>
                    <a:pt x="677055" y="0"/>
                    <a:pt x="872334" y="195279"/>
                    <a:pt x="872334" y="436167"/>
                  </a:cubicBezTo>
                  <a:cubicBezTo>
                    <a:pt x="872334" y="677055"/>
                    <a:pt x="677055" y="872334"/>
                    <a:pt x="436167" y="872334"/>
                  </a:cubicBezTo>
                  <a:cubicBezTo>
                    <a:pt x="195279" y="872334"/>
                    <a:pt x="0" y="677055"/>
                    <a:pt x="0" y="436167"/>
                  </a:cubicBezTo>
                  <a:cubicBezTo>
                    <a:pt x="0" y="195279"/>
                    <a:pt x="195279" y="0"/>
                    <a:pt x="43616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6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D254B1-39F4-45DE-9932-9C6631DE1598}"/>
                </a:ext>
              </a:extLst>
            </p:cNvPr>
            <p:cNvGrpSpPr/>
            <p:nvPr/>
          </p:nvGrpSpPr>
          <p:grpSpPr>
            <a:xfrm>
              <a:off x="7024071" y="2661987"/>
              <a:ext cx="483890" cy="519113"/>
              <a:chOff x="4854576" y="5280025"/>
              <a:chExt cx="915988" cy="982663"/>
            </a:xfrm>
            <a:solidFill>
              <a:schemeClr val="bg2"/>
            </a:solidFill>
          </p:grpSpPr>
          <p:sp>
            <p:nvSpPr>
              <p:cNvPr id="32" name="Freeform 536">
                <a:extLst>
                  <a:ext uri="{FF2B5EF4-FFF2-40B4-BE49-F238E27FC236}">
                    <a16:creationId xmlns:a16="http://schemas.microsoft.com/office/drawing/2014/main" id="{CC5F4954-9E26-458F-B13F-F1CCB5548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6" y="5400675"/>
                <a:ext cx="471488" cy="53975"/>
              </a:xfrm>
              <a:custGeom>
                <a:avLst/>
                <a:gdLst>
                  <a:gd name="T0" fmla="*/ 279 w 297"/>
                  <a:gd name="T1" fmla="*/ 0 h 34"/>
                  <a:gd name="T2" fmla="*/ 17 w 297"/>
                  <a:gd name="T3" fmla="*/ 0 h 34"/>
                  <a:gd name="T4" fmla="*/ 17 w 297"/>
                  <a:gd name="T5" fmla="*/ 0 h 34"/>
                  <a:gd name="T6" fmla="*/ 9 w 297"/>
                  <a:gd name="T7" fmla="*/ 2 h 34"/>
                  <a:gd name="T8" fmla="*/ 6 w 297"/>
                  <a:gd name="T9" fmla="*/ 5 h 34"/>
                  <a:gd name="T10" fmla="*/ 2 w 297"/>
                  <a:gd name="T11" fmla="*/ 11 h 34"/>
                  <a:gd name="T12" fmla="*/ 0 w 297"/>
                  <a:gd name="T13" fmla="*/ 17 h 34"/>
                  <a:gd name="T14" fmla="*/ 0 w 297"/>
                  <a:gd name="T15" fmla="*/ 17 h 34"/>
                  <a:gd name="T16" fmla="*/ 2 w 297"/>
                  <a:gd name="T17" fmla="*/ 24 h 34"/>
                  <a:gd name="T18" fmla="*/ 6 w 297"/>
                  <a:gd name="T19" fmla="*/ 28 h 34"/>
                  <a:gd name="T20" fmla="*/ 9 w 297"/>
                  <a:gd name="T21" fmla="*/ 32 h 34"/>
                  <a:gd name="T22" fmla="*/ 17 w 297"/>
                  <a:gd name="T23" fmla="*/ 34 h 34"/>
                  <a:gd name="T24" fmla="*/ 279 w 297"/>
                  <a:gd name="T25" fmla="*/ 34 h 34"/>
                  <a:gd name="T26" fmla="*/ 279 w 297"/>
                  <a:gd name="T27" fmla="*/ 34 h 34"/>
                  <a:gd name="T28" fmla="*/ 285 w 297"/>
                  <a:gd name="T29" fmla="*/ 32 h 34"/>
                  <a:gd name="T30" fmla="*/ 291 w 297"/>
                  <a:gd name="T31" fmla="*/ 28 h 34"/>
                  <a:gd name="T32" fmla="*/ 295 w 297"/>
                  <a:gd name="T33" fmla="*/ 24 h 34"/>
                  <a:gd name="T34" fmla="*/ 297 w 297"/>
                  <a:gd name="T35" fmla="*/ 17 h 34"/>
                  <a:gd name="T36" fmla="*/ 297 w 297"/>
                  <a:gd name="T37" fmla="*/ 17 h 34"/>
                  <a:gd name="T38" fmla="*/ 295 w 297"/>
                  <a:gd name="T39" fmla="*/ 11 h 34"/>
                  <a:gd name="T40" fmla="*/ 291 w 297"/>
                  <a:gd name="T41" fmla="*/ 5 h 34"/>
                  <a:gd name="T42" fmla="*/ 285 w 297"/>
                  <a:gd name="T43" fmla="*/ 2 h 34"/>
                  <a:gd name="T44" fmla="*/ 279 w 297"/>
                  <a:gd name="T45" fmla="*/ 0 h 34"/>
                  <a:gd name="T46" fmla="*/ 279 w 297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7" h="34">
                    <a:moveTo>
                      <a:pt x="279" y="0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9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9" y="32"/>
                    </a:lnTo>
                    <a:lnTo>
                      <a:pt x="17" y="34"/>
                    </a:lnTo>
                    <a:lnTo>
                      <a:pt x="279" y="34"/>
                    </a:lnTo>
                    <a:lnTo>
                      <a:pt x="279" y="34"/>
                    </a:lnTo>
                    <a:lnTo>
                      <a:pt x="285" y="32"/>
                    </a:lnTo>
                    <a:lnTo>
                      <a:pt x="291" y="28"/>
                    </a:lnTo>
                    <a:lnTo>
                      <a:pt x="295" y="24"/>
                    </a:lnTo>
                    <a:lnTo>
                      <a:pt x="297" y="17"/>
                    </a:lnTo>
                    <a:lnTo>
                      <a:pt x="297" y="17"/>
                    </a:lnTo>
                    <a:lnTo>
                      <a:pt x="295" y="11"/>
                    </a:lnTo>
                    <a:lnTo>
                      <a:pt x="291" y="5"/>
                    </a:lnTo>
                    <a:lnTo>
                      <a:pt x="285" y="2"/>
                    </a:lnTo>
                    <a:lnTo>
                      <a:pt x="279" y="0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88"/>
              </a:p>
            </p:txBody>
          </p:sp>
          <p:sp>
            <p:nvSpPr>
              <p:cNvPr id="33" name="Freeform 537">
                <a:extLst>
                  <a:ext uri="{FF2B5EF4-FFF2-40B4-BE49-F238E27FC236}">
                    <a16:creationId xmlns:a16="http://schemas.microsoft.com/office/drawing/2014/main" id="{50B00AC5-197A-4E93-9A4E-5537A44B2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6" y="5743575"/>
                <a:ext cx="334963" cy="55563"/>
              </a:xfrm>
              <a:custGeom>
                <a:avLst/>
                <a:gdLst>
                  <a:gd name="T0" fmla="*/ 17 w 211"/>
                  <a:gd name="T1" fmla="*/ 35 h 35"/>
                  <a:gd name="T2" fmla="*/ 196 w 211"/>
                  <a:gd name="T3" fmla="*/ 35 h 35"/>
                  <a:gd name="T4" fmla="*/ 196 w 211"/>
                  <a:gd name="T5" fmla="*/ 35 h 35"/>
                  <a:gd name="T6" fmla="*/ 201 w 211"/>
                  <a:gd name="T7" fmla="*/ 33 h 35"/>
                  <a:gd name="T8" fmla="*/ 207 w 211"/>
                  <a:gd name="T9" fmla="*/ 29 h 35"/>
                  <a:gd name="T10" fmla="*/ 211 w 211"/>
                  <a:gd name="T11" fmla="*/ 23 h 35"/>
                  <a:gd name="T12" fmla="*/ 211 w 211"/>
                  <a:gd name="T13" fmla="*/ 17 h 35"/>
                  <a:gd name="T14" fmla="*/ 211 w 211"/>
                  <a:gd name="T15" fmla="*/ 17 h 35"/>
                  <a:gd name="T16" fmla="*/ 211 w 211"/>
                  <a:gd name="T17" fmla="*/ 10 h 35"/>
                  <a:gd name="T18" fmla="*/ 207 w 211"/>
                  <a:gd name="T19" fmla="*/ 6 h 35"/>
                  <a:gd name="T20" fmla="*/ 201 w 211"/>
                  <a:gd name="T21" fmla="*/ 2 h 35"/>
                  <a:gd name="T22" fmla="*/ 196 w 211"/>
                  <a:gd name="T23" fmla="*/ 0 h 35"/>
                  <a:gd name="T24" fmla="*/ 17 w 211"/>
                  <a:gd name="T25" fmla="*/ 0 h 35"/>
                  <a:gd name="T26" fmla="*/ 17 w 211"/>
                  <a:gd name="T27" fmla="*/ 0 h 35"/>
                  <a:gd name="T28" fmla="*/ 9 w 211"/>
                  <a:gd name="T29" fmla="*/ 2 h 35"/>
                  <a:gd name="T30" fmla="*/ 6 w 211"/>
                  <a:gd name="T31" fmla="*/ 6 h 35"/>
                  <a:gd name="T32" fmla="*/ 2 w 211"/>
                  <a:gd name="T33" fmla="*/ 10 h 35"/>
                  <a:gd name="T34" fmla="*/ 0 w 211"/>
                  <a:gd name="T35" fmla="*/ 17 h 35"/>
                  <a:gd name="T36" fmla="*/ 0 w 211"/>
                  <a:gd name="T37" fmla="*/ 17 h 35"/>
                  <a:gd name="T38" fmla="*/ 2 w 211"/>
                  <a:gd name="T39" fmla="*/ 23 h 35"/>
                  <a:gd name="T40" fmla="*/ 6 w 211"/>
                  <a:gd name="T41" fmla="*/ 29 h 35"/>
                  <a:gd name="T42" fmla="*/ 9 w 211"/>
                  <a:gd name="T43" fmla="*/ 33 h 35"/>
                  <a:gd name="T44" fmla="*/ 17 w 211"/>
                  <a:gd name="T45" fmla="*/ 35 h 35"/>
                  <a:gd name="T46" fmla="*/ 17 w 211"/>
                  <a:gd name="T4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1" h="35">
                    <a:moveTo>
                      <a:pt x="17" y="35"/>
                    </a:moveTo>
                    <a:lnTo>
                      <a:pt x="196" y="35"/>
                    </a:lnTo>
                    <a:lnTo>
                      <a:pt x="196" y="35"/>
                    </a:lnTo>
                    <a:lnTo>
                      <a:pt x="201" y="33"/>
                    </a:lnTo>
                    <a:lnTo>
                      <a:pt x="207" y="29"/>
                    </a:lnTo>
                    <a:lnTo>
                      <a:pt x="211" y="23"/>
                    </a:lnTo>
                    <a:lnTo>
                      <a:pt x="211" y="17"/>
                    </a:lnTo>
                    <a:lnTo>
                      <a:pt x="211" y="17"/>
                    </a:lnTo>
                    <a:lnTo>
                      <a:pt x="211" y="10"/>
                    </a:lnTo>
                    <a:lnTo>
                      <a:pt x="207" y="6"/>
                    </a:lnTo>
                    <a:lnTo>
                      <a:pt x="201" y="2"/>
                    </a:lnTo>
                    <a:lnTo>
                      <a:pt x="196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9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23"/>
                    </a:lnTo>
                    <a:lnTo>
                      <a:pt x="6" y="29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1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88"/>
              </a:p>
            </p:txBody>
          </p:sp>
          <p:sp>
            <p:nvSpPr>
              <p:cNvPr id="34" name="Freeform 538">
                <a:extLst>
                  <a:ext uri="{FF2B5EF4-FFF2-40B4-BE49-F238E27FC236}">
                    <a16:creationId xmlns:a16="http://schemas.microsoft.com/office/drawing/2014/main" id="{9677D831-A3C7-474F-A033-E51804799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6" y="6088063"/>
                <a:ext cx="431800" cy="50800"/>
              </a:xfrm>
              <a:custGeom>
                <a:avLst/>
                <a:gdLst>
                  <a:gd name="T0" fmla="*/ 257 w 272"/>
                  <a:gd name="T1" fmla="*/ 0 h 32"/>
                  <a:gd name="T2" fmla="*/ 17 w 272"/>
                  <a:gd name="T3" fmla="*/ 0 h 32"/>
                  <a:gd name="T4" fmla="*/ 17 w 272"/>
                  <a:gd name="T5" fmla="*/ 0 h 32"/>
                  <a:gd name="T6" fmla="*/ 9 w 272"/>
                  <a:gd name="T7" fmla="*/ 2 h 32"/>
                  <a:gd name="T8" fmla="*/ 6 w 272"/>
                  <a:gd name="T9" fmla="*/ 4 h 32"/>
                  <a:gd name="T10" fmla="*/ 2 w 272"/>
                  <a:gd name="T11" fmla="*/ 10 h 32"/>
                  <a:gd name="T12" fmla="*/ 0 w 272"/>
                  <a:gd name="T13" fmla="*/ 17 h 32"/>
                  <a:gd name="T14" fmla="*/ 0 w 272"/>
                  <a:gd name="T15" fmla="*/ 17 h 32"/>
                  <a:gd name="T16" fmla="*/ 2 w 272"/>
                  <a:gd name="T17" fmla="*/ 23 h 32"/>
                  <a:gd name="T18" fmla="*/ 6 w 272"/>
                  <a:gd name="T19" fmla="*/ 29 h 32"/>
                  <a:gd name="T20" fmla="*/ 9 w 272"/>
                  <a:gd name="T21" fmla="*/ 32 h 32"/>
                  <a:gd name="T22" fmla="*/ 17 w 272"/>
                  <a:gd name="T23" fmla="*/ 32 h 32"/>
                  <a:gd name="T24" fmla="*/ 257 w 272"/>
                  <a:gd name="T25" fmla="*/ 32 h 32"/>
                  <a:gd name="T26" fmla="*/ 257 w 272"/>
                  <a:gd name="T27" fmla="*/ 32 h 32"/>
                  <a:gd name="T28" fmla="*/ 262 w 272"/>
                  <a:gd name="T29" fmla="*/ 32 h 32"/>
                  <a:gd name="T30" fmla="*/ 268 w 272"/>
                  <a:gd name="T31" fmla="*/ 29 h 32"/>
                  <a:gd name="T32" fmla="*/ 272 w 272"/>
                  <a:gd name="T33" fmla="*/ 23 h 32"/>
                  <a:gd name="T34" fmla="*/ 272 w 272"/>
                  <a:gd name="T35" fmla="*/ 17 h 32"/>
                  <a:gd name="T36" fmla="*/ 272 w 272"/>
                  <a:gd name="T37" fmla="*/ 17 h 32"/>
                  <a:gd name="T38" fmla="*/ 272 w 272"/>
                  <a:gd name="T39" fmla="*/ 10 h 32"/>
                  <a:gd name="T40" fmla="*/ 268 w 272"/>
                  <a:gd name="T41" fmla="*/ 4 h 32"/>
                  <a:gd name="T42" fmla="*/ 262 w 272"/>
                  <a:gd name="T43" fmla="*/ 2 h 32"/>
                  <a:gd name="T44" fmla="*/ 257 w 272"/>
                  <a:gd name="T45" fmla="*/ 0 h 32"/>
                  <a:gd name="T46" fmla="*/ 257 w 272"/>
                  <a:gd name="T4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2" h="32">
                    <a:moveTo>
                      <a:pt x="257" y="0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23"/>
                    </a:lnTo>
                    <a:lnTo>
                      <a:pt x="6" y="29"/>
                    </a:lnTo>
                    <a:lnTo>
                      <a:pt x="9" y="32"/>
                    </a:lnTo>
                    <a:lnTo>
                      <a:pt x="17" y="32"/>
                    </a:lnTo>
                    <a:lnTo>
                      <a:pt x="257" y="32"/>
                    </a:lnTo>
                    <a:lnTo>
                      <a:pt x="257" y="32"/>
                    </a:lnTo>
                    <a:lnTo>
                      <a:pt x="262" y="32"/>
                    </a:lnTo>
                    <a:lnTo>
                      <a:pt x="268" y="29"/>
                    </a:lnTo>
                    <a:lnTo>
                      <a:pt x="272" y="23"/>
                    </a:lnTo>
                    <a:lnTo>
                      <a:pt x="272" y="17"/>
                    </a:lnTo>
                    <a:lnTo>
                      <a:pt x="272" y="17"/>
                    </a:lnTo>
                    <a:lnTo>
                      <a:pt x="272" y="10"/>
                    </a:lnTo>
                    <a:lnTo>
                      <a:pt x="268" y="4"/>
                    </a:lnTo>
                    <a:lnTo>
                      <a:pt x="262" y="2"/>
                    </a:lnTo>
                    <a:lnTo>
                      <a:pt x="257" y="0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88"/>
              </a:p>
            </p:txBody>
          </p:sp>
          <p:sp>
            <p:nvSpPr>
              <p:cNvPr id="35" name="Freeform 539">
                <a:extLst>
                  <a:ext uri="{FF2B5EF4-FFF2-40B4-BE49-F238E27FC236}">
                    <a16:creationId xmlns:a16="http://schemas.microsoft.com/office/drawing/2014/main" id="{7325989F-E811-4D5F-B603-A09F988D6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4576" y="5280025"/>
                <a:ext cx="277813" cy="298450"/>
              </a:xfrm>
              <a:custGeom>
                <a:avLst/>
                <a:gdLst>
                  <a:gd name="T0" fmla="*/ 95 w 175"/>
                  <a:gd name="T1" fmla="*/ 188 h 188"/>
                  <a:gd name="T2" fmla="*/ 130 w 175"/>
                  <a:gd name="T3" fmla="*/ 180 h 188"/>
                  <a:gd name="T4" fmla="*/ 126 w 175"/>
                  <a:gd name="T5" fmla="*/ 176 h 188"/>
                  <a:gd name="T6" fmla="*/ 101 w 175"/>
                  <a:gd name="T7" fmla="*/ 154 h 188"/>
                  <a:gd name="T8" fmla="*/ 95 w 175"/>
                  <a:gd name="T9" fmla="*/ 154 h 188"/>
                  <a:gd name="T10" fmla="*/ 72 w 175"/>
                  <a:gd name="T11" fmla="*/ 148 h 188"/>
                  <a:gd name="T12" fmla="*/ 52 w 175"/>
                  <a:gd name="T13" fmla="*/ 136 h 188"/>
                  <a:gd name="T14" fmla="*/ 40 w 175"/>
                  <a:gd name="T15" fmla="*/ 116 h 188"/>
                  <a:gd name="T16" fmla="*/ 34 w 175"/>
                  <a:gd name="T17" fmla="*/ 93 h 188"/>
                  <a:gd name="T18" fmla="*/ 36 w 175"/>
                  <a:gd name="T19" fmla="*/ 81 h 188"/>
                  <a:gd name="T20" fmla="*/ 44 w 175"/>
                  <a:gd name="T21" fmla="*/ 59 h 188"/>
                  <a:gd name="T22" fmla="*/ 61 w 175"/>
                  <a:gd name="T23" fmla="*/ 43 h 188"/>
                  <a:gd name="T24" fmla="*/ 84 w 175"/>
                  <a:gd name="T25" fmla="*/ 34 h 188"/>
                  <a:gd name="T26" fmla="*/ 95 w 175"/>
                  <a:gd name="T27" fmla="*/ 32 h 188"/>
                  <a:gd name="T28" fmla="*/ 114 w 175"/>
                  <a:gd name="T29" fmla="*/ 36 h 188"/>
                  <a:gd name="T30" fmla="*/ 131 w 175"/>
                  <a:gd name="T31" fmla="*/ 45 h 188"/>
                  <a:gd name="T32" fmla="*/ 145 w 175"/>
                  <a:gd name="T33" fmla="*/ 59 h 188"/>
                  <a:gd name="T34" fmla="*/ 152 w 175"/>
                  <a:gd name="T35" fmla="*/ 76 h 188"/>
                  <a:gd name="T36" fmla="*/ 175 w 175"/>
                  <a:gd name="T37" fmla="*/ 43 h 188"/>
                  <a:gd name="T38" fmla="*/ 160 w 175"/>
                  <a:gd name="T39" fmla="*/ 24 h 188"/>
                  <a:gd name="T40" fmla="*/ 141 w 175"/>
                  <a:gd name="T41" fmla="*/ 11 h 188"/>
                  <a:gd name="T42" fmla="*/ 120 w 175"/>
                  <a:gd name="T43" fmla="*/ 1 h 188"/>
                  <a:gd name="T44" fmla="*/ 95 w 175"/>
                  <a:gd name="T45" fmla="*/ 0 h 188"/>
                  <a:gd name="T46" fmla="*/ 76 w 175"/>
                  <a:gd name="T47" fmla="*/ 1 h 188"/>
                  <a:gd name="T48" fmla="*/ 42 w 175"/>
                  <a:gd name="T49" fmla="*/ 15 h 188"/>
                  <a:gd name="T50" fmla="*/ 17 w 175"/>
                  <a:gd name="T51" fmla="*/ 39 h 188"/>
                  <a:gd name="T52" fmla="*/ 2 w 175"/>
                  <a:gd name="T53" fmla="*/ 74 h 188"/>
                  <a:gd name="T54" fmla="*/ 0 w 175"/>
                  <a:gd name="T55" fmla="*/ 93 h 188"/>
                  <a:gd name="T56" fmla="*/ 8 w 175"/>
                  <a:gd name="T57" fmla="*/ 129 h 188"/>
                  <a:gd name="T58" fmla="*/ 29 w 175"/>
                  <a:gd name="T59" fmla="*/ 159 h 188"/>
                  <a:gd name="T60" fmla="*/ 59 w 175"/>
                  <a:gd name="T61" fmla="*/ 180 h 188"/>
                  <a:gd name="T62" fmla="*/ 95 w 175"/>
                  <a:gd name="T63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5" h="188">
                    <a:moveTo>
                      <a:pt x="95" y="188"/>
                    </a:moveTo>
                    <a:lnTo>
                      <a:pt x="95" y="188"/>
                    </a:lnTo>
                    <a:lnTo>
                      <a:pt x="112" y="186"/>
                    </a:lnTo>
                    <a:lnTo>
                      <a:pt x="130" y="180"/>
                    </a:lnTo>
                    <a:lnTo>
                      <a:pt x="130" y="180"/>
                    </a:lnTo>
                    <a:lnTo>
                      <a:pt x="126" y="176"/>
                    </a:lnTo>
                    <a:lnTo>
                      <a:pt x="101" y="154"/>
                    </a:lnTo>
                    <a:lnTo>
                      <a:pt x="101" y="154"/>
                    </a:lnTo>
                    <a:lnTo>
                      <a:pt x="95" y="154"/>
                    </a:lnTo>
                    <a:lnTo>
                      <a:pt x="95" y="154"/>
                    </a:lnTo>
                    <a:lnTo>
                      <a:pt x="84" y="152"/>
                    </a:lnTo>
                    <a:lnTo>
                      <a:pt x="72" y="148"/>
                    </a:lnTo>
                    <a:lnTo>
                      <a:pt x="61" y="144"/>
                    </a:lnTo>
                    <a:lnTo>
                      <a:pt x="52" y="136"/>
                    </a:lnTo>
                    <a:lnTo>
                      <a:pt x="44" y="127"/>
                    </a:lnTo>
                    <a:lnTo>
                      <a:pt x="40" y="116"/>
                    </a:lnTo>
                    <a:lnTo>
                      <a:pt x="36" y="106"/>
                    </a:lnTo>
                    <a:lnTo>
                      <a:pt x="34" y="93"/>
                    </a:lnTo>
                    <a:lnTo>
                      <a:pt x="34" y="93"/>
                    </a:lnTo>
                    <a:lnTo>
                      <a:pt x="36" y="81"/>
                    </a:lnTo>
                    <a:lnTo>
                      <a:pt x="40" y="70"/>
                    </a:lnTo>
                    <a:lnTo>
                      <a:pt x="44" y="59"/>
                    </a:lnTo>
                    <a:lnTo>
                      <a:pt x="52" y="51"/>
                    </a:lnTo>
                    <a:lnTo>
                      <a:pt x="61" y="43"/>
                    </a:lnTo>
                    <a:lnTo>
                      <a:pt x="72" y="38"/>
                    </a:lnTo>
                    <a:lnTo>
                      <a:pt x="84" y="34"/>
                    </a:lnTo>
                    <a:lnTo>
                      <a:pt x="95" y="32"/>
                    </a:lnTo>
                    <a:lnTo>
                      <a:pt x="95" y="32"/>
                    </a:lnTo>
                    <a:lnTo>
                      <a:pt x="105" y="34"/>
                    </a:lnTo>
                    <a:lnTo>
                      <a:pt x="114" y="36"/>
                    </a:lnTo>
                    <a:lnTo>
                      <a:pt x="124" y="39"/>
                    </a:lnTo>
                    <a:lnTo>
                      <a:pt x="131" y="45"/>
                    </a:lnTo>
                    <a:lnTo>
                      <a:pt x="139" y="51"/>
                    </a:lnTo>
                    <a:lnTo>
                      <a:pt x="145" y="59"/>
                    </a:lnTo>
                    <a:lnTo>
                      <a:pt x="150" y="66"/>
                    </a:lnTo>
                    <a:lnTo>
                      <a:pt x="152" y="76"/>
                    </a:lnTo>
                    <a:lnTo>
                      <a:pt x="175" y="43"/>
                    </a:lnTo>
                    <a:lnTo>
                      <a:pt x="175" y="43"/>
                    </a:lnTo>
                    <a:lnTo>
                      <a:pt x="168" y="34"/>
                    </a:lnTo>
                    <a:lnTo>
                      <a:pt x="160" y="24"/>
                    </a:lnTo>
                    <a:lnTo>
                      <a:pt x="150" y="17"/>
                    </a:lnTo>
                    <a:lnTo>
                      <a:pt x="141" y="11"/>
                    </a:lnTo>
                    <a:lnTo>
                      <a:pt x="131" y="5"/>
                    </a:lnTo>
                    <a:lnTo>
                      <a:pt x="120" y="1"/>
                    </a:lnTo>
                    <a:lnTo>
                      <a:pt x="107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76" y="1"/>
                    </a:lnTo>
                    <a:lnTo>
                      <a:pt x="59" y="5"/>
                    </a:lnTo>
                    <a:lnTo>
                      <a:pt x="42" y="15"/>
                    </a:lnTo>
                    <a:lnTo>
                      <a:pt x="29" y="26"/>
                    </a:lnTo>
                    <a:lnTo>
                      <a:pt x="17" y="39"/>
                    </a:lnTo>
                    <a:lnTo>
                      <a:pt x="8" y="57"/>
                    </a:lnTo>
                    <a:lnTo>
                      <a:pt x="2" y="74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2" y="112"/>
                    </a:lnTo>
                    <a:lnTo>
                      <a:pt x="8" y="129"/>
                    </a:lnTo>
                    <a:lnTo>
                      <a:pt x="17" y="146"/>
                    </a:lnTo>
                    <a:lnTo>
                      <a:pt x="29" y="159"/>
                    </a:lnTo>
                    <a:lnTo>
                      <a:pt x="42" y="171"/>
                    </a:lnTo>
                    <a:lnTo>
                      <a:pt x="59" y="180"/>
                    </a:lnTo>
                    <a:lnTo>
                      <a:pt x="76" y="186"/>
                    </a:lnTo>
                    <a:lnTo>
                      <a:pt x="95" y="188"/>
                    </a:lnTo>
                    <a:lnTo>
                      <a:pt x="95" y="1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88"/>
              </a:p>
            </p:txBody>
          </p:sp>
          <p:sp>
            <p:nvSpPr>
              <p:cNvPr id="36" name="Freeform 540">
                <a:extLst>
                  <a:ext uri="{FF2B5EF4-FFF2-40B4-BE49-F238E27FC236}">
                    <a16:creationId xmlns:a16="http://schemas.microsoft.com/office/drawing/2014/main" id="{61C144E1-AB89-44F1-89AA-675379874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5291138"/>
                <a:ext cx="280988" cy="247650"/>
              </a:xfrm>
              <a:custGeom>
                <a:avLst/>
                <a:gdLst>
                  <a:gd name="T0" fmla="*/ 169 w 177"/>
                  <a:gd name="T1" fmla="*/ 2 h 156"/>
                  <a:gd name="T2" fmla="*/ 169 w 177"/>
                  <a:gd name="T3" fmla="*/ 2 h 156"/>
                  <a:gd name="T4" fmla="*/ 164 w 177"/>
                  <a:gd name="T5" fmla="*/ 0 h 156"/>
                  <a:gd name="T6" fmla="*/ 158 w 177"/>
                  <a:gd name="T7" fmla="*/ 0 h 156"/>
                  <a:gd name="T8" fmla="*/ 152 w 177"/>
                  <a:gd name="T9" fmla="*/ 2 h 156"/>
                  <a:gd name="T10" fmla="*/ 147 w 177"/>
                  <a:gd name="T11" fmla="*/ 6 h 156"/>
                  <a:gd name="T12" fmla="*/ 74 w 177"/>
                  <a:gd name="T13" fmla="*/ 114 h 156"/>
                  <a:gd name="T14" fmla="*/ 29 w 177"/>
                  <a:gd name="T15" fmla="*/ 69 h 156"/>
                  <a:gd name="T16" fmla="*/ 29 w 177"/>
                  <a:gd name="T17" fmla="*/ 69 h 156"/>
                  <a:gd name="T18" fmla="*/ 23 w 177"/>
                  <a:gd name="T19" fmla="*/ 65 h 156"/>
                  <a:gd name="T20" fmla="*/ 15 w 177"/>
                  <a:gd name="T21" fmla="*/ 63 h 156"/>
                  <a:gd name="T22" fmla="*/ 10 w 177"/>
                  <a:gd name="T23" fmla="*/ 65 h 156"/>
                  <a:gd name="T24" fmla="*/ 4 w 177"/>
                  <a:gd name="T25" fmla="*/ 69 h 156"/>
                  <a:gd name="T26" fmla="*/ 4 w 177"/>
                  <a:gd name="T27" fmla="*/ 69 h 156"/>
                  <a:gd name="T28" fmla="*/ 0 w 177"/>
                  <a:gd name="T29" fmla="*/ 74 h 156"/>
                  <a:gd name="T30" fmla="*/ 0 w 177"/>
                  <a:gd name="T31" fmla="*/ 80 h 156"/>
                  <a:gd name="T32" fmla="*/ 0 w 177"/>
                  <a:gd name="T33" fmla="*/ 86 h 156"/>
                  <a:gd name="T34" fmla="*/ 4 w 177"/>
                  <a:gd name="T35" fmla="*/ 91 h 156"/>
                  <a:gd name="T36" fmla="*/ 65 w 177"/>
                  <a:gd name="T37" fmla="*/ 152 h 156"/>
                  <a:gd name="T38" fmla="*/ 65 w 177"/>
                  <a:gd name="T39" fmla="*/ 152 h 156"/>
                  <a:gd name="T40" fmla="*/ 70 w 177"/>
                  <a:gd name="T41" fmla="*/ 156 h 156"/>
                  <a:gd name="T42" fmla="*/ 76 w 177"/>
                  <a:gd name="T43" fmla="*/ 156 h 156"/>
                  <a:gd name="T44" fmla="*/ 76 w 177"/>
                  <a:gd name="T45" fmla="*/ 156 h 156"/>
                  <a:gd name="T46" fmla="*/ 78 w 177"/>
                  <a:gd name="T47" fmla="*/ 156 h 156"/>
                  <a:gd name="T48" fmla="*/ 78 w 177"/>
                  <a:gd name="T49" fmla="*/ 156 h 156"/>
                  <a:gd name="T50" fmla="*/ 84 w 177"/>
                  <a:gd name="T51" fmla="*/ 154 h 156"/>
                  <a:gd name="T52" fmla="*/ 89 w 177"/>
                  <a:gd name="T53" fmla="*/ 150 h 156"/>
                  <a:gd name="T54" fmla="*/ 175 w 177"/>
                  <a:gd name="T55" fmla="*/ 25 h 156"/>
                  <a:gd name="T56" fmla="*/ 175 w 177"/>
                  <a:gd name="T57" fmla="*/ 25 h 156"/>
                  <a:gd name="T58" fmla="*/ 177 w 177"/>
                  <a:gd name="T59" fmla="*/ 19 h 156"/>
                  <a:gd name="T60" fmla="*/ 177 w 177"/>
                  <a:gd name="T61" fmla="*/ 13 h 156"/>
                  <a:gd name="T62" fmla="*/ 175 w 177"/>
                  <a:gd name="T63" fmla="*/ 8 h 156"/>
                  <a:gd name="T64" fmla="*/ 169 w 177"/>
                  <a:gd name="T65" fmla="*/ 2 h 156"/>
                  <a:gd name="T66" fmla="*/ 169 w 177"/>
                  <a:gd name="T67" fmla="*/ 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7" h="156">
                    <a:moveTo>
                      <a:pt x="169" y="2"/>
                    </a:moveTo>
                    <a:lnTo>
                      <a:pt x="169" y="2"/>
                    </a:lnTo>
                    <a:lnTo>
                      <a:pt x="164" y="0"/>
                    </a:lnTo>
                    <a:lnTo>
                      <a:pt x="158" y="0"/>
                    </a:lnTo>
                    <a:lnTo>
                      <a:pt x="152" y="2"/>
                    </a:lnTo>
                    <a:lnTo>
                      <a:pt x="147" y="6"/>
                    </a:lnTo>
                    <a:lnTo>
                      <a:pt x="74" y="114"/>
                    </a:lnTo>
                    <a:lnTo>
                      <a:pt x="29" y="69"/>
                    </a:lnTo>
                    <a:lnTo>
                      <a:pt x="29" y="69"/>
                    </a:lnTo>
                    <a:lnTo>
                      <a:pt x="23" y="65"/>
                    </a:lnTo>
                    <a:lnTo>
                      <a:pt x="15" y="63"/>
                    </a:lnTo>
                    <a:lnTo>
                      <a:pt x="10" y="65"/>
                    </a:lnTo>
                    <a:lnTo>
                      <a:pt x="4" y="69"/>
                    </a:lnTo>
                    <a:lnTo>
                      <a:pt x="4" y="69"/>
                    </a:lnTo>
                    <a:lnTo>
                      <a:pt x="0" y="74"/>
                    </a:lnTo>
                    <a:lnTo>
                      <a:pt x="0" y="80"/>
                    </a:lnTo>
                    <a:lnTo>
                      <a:pt x="0" y="86"/>
                    </a:lnTo>
                    <a:lnTo>
                      <a:pt x="4" y="91"/>
                    </a:lnTo>
                    <a:lnTo>
                      <a:pt x="65" y="152"/>
                    </a:lnTo>
                    <a:lnTo>
                      <a:pt x="65" y="152"/>
                    </a:lnTo>
                    <a:lnTo>
                      <a:pt x="70" y="156"/>
                    </a:lnTo>
                    <a:lnTo>
                      <a:pt x="76" y="156"/>
                    </a:lnTo>
                    <a:lnTo>
                      <a:pt x="76" y="156"/>
                    </a:lnTo>
                    <a:lnTo>
                      <a:pt x="78" y="156"/>
                    </a:lnTo>
                    <a:lnTo>
                      <a:pt x="78" y="156"/>
                    </a:lnTo>
                    <a:lnTo>
                      <a:pt x="84" y="154"/>
                    </a:lnTo>
                    <a:lnTo>
                      <a:pt x="89" y="150"/>
                    </a:lnTo>
                    <a:lnTo>
                      <a:pt x="175" y="25"/>
                    </a:lnTo>
                    <a:lnTo>
                      <a:pt x="175" y="25"/>
                    </a:lnTo>
                    <a:lnTo>
                      <a:pt x="177" y="19"/>
                    </a:lnTo>
                    <a:lnTo>
                      <a:pt x="177" y="13"/>
                    </a:lnTo>
                    <a:lnTo>
                      <a:pt x="175" y="8"/>
                    </a:lnTo>
                    <a:lnTo>
                      <a:pt x="169" y="2"/>
                    </a:lnTo>
                    <a:lnTo>
                      <a:pt x="169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88"/>
              </a:p>
            </p:txBody>
          </p:sp>
          <p:sp>
            <p:nvSpPr>
              <p:cNvPr id="37" name="Freeform 541">
                <a:extLst>
                  <a:ext uri="{FF2B5EF4-FFF2-40B4-BE49-F238E27FC236}">
                    <a16:creationId xmlns:a16="http://schemas.microsoft.com/office/drawing/2014/main" id="{64BF5263-DFD9-49EE-A41A-ED0D2A36C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4576" y="5619750"/>
                <a:ext cx="277813" cy="300038"/>
              </a:xfrm>
              <a:custGeom>
                <a:avLst/>
                <a:gdLst>
                  <a:gd name="T0" fmla="*/ 95 w 175"/>
                  <a:gd name="T1" fmla="*/ 189 h 189"/>
                  <a:gd name="T2" fmla="*/ 130 w 175"/>
                  <a:gd name="T3" fmla="*/ 183 h 189"/>
                  <a:gd name="T4" fmla="*/ 126 w 175"/>
                  <a:gd name="T5" fmla="*/ 179 h 189"/>
                  <a:gd name="T6" fmla="*/ 101 w 175"/>
                  <a:gd name="T7" fmla="*/ 156 h 189"/>
                  <a:gd name="T8" fmla="*/ 95 w 175"/>
                  <a:gd name="T9" fmla="*/ 156 h 189"/>
                  <a:gd name="T10" fmla="*/ 72 w 175"/>
                  <a:gd name="T11" fmla="*/ 151 h 189"/>
                  <a:gd name="T12" fmla="*/ 52 w 175"/>
                  <a:gd name="T13" fmla="*/ 137 h 189"/>
                  <a:gd name="T14" fmla="*/ 40 w 175"/>
                  <a:gd name="T15" fmla="*/ 118 h 189"/>
                  <a:gd name="T16" fmla="*/ 34 w 175"/>
                  <a:gd name="T17" fmla="*/ 95 h 189"/>
                  <a:gd name="T18" fmla="*/ 36 w 175"/>
                  <a:gd name="T19" fmla="*/ 82 h 189"/>
                  <a:gd name="T20" fmla="*/ 44 w 175"/>
                  <a:gd name="T21" fmla="*/ 61 h 189"/>
                  <a:gd name="T22" fmla="*/ 61 w 175"/>
                  <a:gd name="T23" fmla="*/ 44 h 189"/>
                  <a:gd name="T24" fmla="*/ 84 w 175"/>
                  <a:gd name="T25" fmla="*/ 37 h 189"/>
                  <a:gd name="T26" fmla="*/ 95 w 175"/>
                  <a:gd name="T27" fmla="*/ 35 h 189"/>
                  <a:gd name="T28" fmla="*/ 114 w 175"/>
                  <a:gd name="T29" fmla="*/ 38 h 189"/>
                  <a:gd name="T30" fmla="*/ 131 w 175"/>
                  <a:gd name="T31" fmla="*/ 46 h 189"/>
                  <a:gd name="T32" fmla="*/ 145 w 175"/>
                  <a:gd name="T33" fmla="*/ 61 h 189"/>
                  <a:gd name="T34" fmla="*/ 152 w 175"/>
                  <a:gd name="T35" fmla="*/ 78 h 189"/>
                  <a:gd name="T36" fmla="*/ 175 w 175"/>
                  <a:gd name="T37" fmla="*/ 46 h 189"/>
                  <a:gd name="T38" fmla="*/ 160 w 175"/>
                  <a:gd name="T39" fmla="*/ 27 h 189"/>
                  <a:gd name="T40" fmla="*/ 141 w 175"/>
                  <a:gd name="T41" fmla="*/ 14 h 189"/>
                  <a:gd name="T42" fmla="*/ 120 w 175"/>
                  <a:gd name="T43" fmla="*/ 4 h 189"/>
                  <a:gd name="T44" fmla="*/ 95 w 175"/>
                  <a:gd name="T45" fmla="*/ 0 h 189"/>
                  <a:gd name="T46" fmla="*/ 76 w 175"/>
                  <a:gd name="T47" fmla="*/ 2 h 189"/>
                  <a:gd name="T48" fmla="*/ 42 w 175"/>
                  <a:gd name="T49" fmla="*/ 18 h 189"/>
                  <a:gd name="T50" fmla="*/ 17 w 175"/>
                  <a:gd name="T51" fmla="*/ 42 h 189"/>
                  <a:gd name="T52" fmla="*/ 2 w 175"/>
                  <a:gd name="T53" fmla="*/ 76 h 189"/>
                  <a:gd name="T54" fmla="*/ 0 w 175"/>
                  <a:gd name="T55" fmla="*/ 95 h 189"/>
                  <a:gd name="T56" fmla="*/ 8 w 175"/>
                  <a:gd name="T57" fmla="*/ 132 h 189"/>
                  <a:gd name="T58" fmla="*/ 29 w 175"/>
                  <a:gd name="T59" fmla="*/ 162 h 189"/>
                  <a:gd name="T60" fmla="*/ 59 w 175"/>
                  <a:gd name="T61" fmla="*/ 181 h 189"/>
                  <a:gd name="T62" fmla="*/ 95 w 175"/>
                  <a:gd name="T63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5" h="189">
                    <a:moveTo>
                      <a:pt x="95" y="189"/>
                    </a:moveTo>
                    <a:lnTo>
                      <a:pt x="95" y="189"/>
                    </a:lnTo>
                    <a:lnTo>
                      <a:pt x="112" y="187"/>
                    </a:lnTo>
                    <a:lnTo>
                      <a:pt x="130" y="183"/>
                    </a:lnTo>
                    <a:lnTo>
                      <a:pt x="130" y="183"/>
                    </a:lnTo>
                    <a:lnTo>
                      <a:pt x="126" y="179"/>
                    </a:lnTo>
                    <a:lnTo>
                      <a:pt x="101" y="156"/>
                    </a:lnTo>
                    <a:lnTo>
                      <a:pt x="101" y="156"/>
                    </a:lnTo>
                    <a:lnTo>
                      <a:pt x="95" y="156"/>
                    </a:lnTo>
                    <a:lnTo>
                      <a:pt x="95" y="156"/>
                    </a:lnTo>
                    <a:lnTo>
                      <a:pt x="84" y="154"/>
                    </a:lnTo>
                    <a:lnTo>
                      <a:pt x="72" y="151"/>
                    </a:lnTo>
                    <a:lnTo>
                      <a:pt x="61" y="145"/>
                    </a:lnTo>
                    <a:lnTo>
                      <a:pt x="52" y="137"/>
                    </a:lnTo>
                    <a:lnTo>
                      <a:pt x="44" y="130"/>
                    </a:lnTo>
                    <a:lnTo>
                      <a:pt x="40" y="118"/>
                    </a:lnTo>
                    <a:lnTo>
                      <a:pt x="36" y="107"/>
                    </a:lnTo>
                    <a:lnTo>
                      <a:pt x="34" y="95"/>
                    </a:lnTo>
                    <a:lnTo>
                      <a:pt x="34" y="95"/>
                    </a:lnTo>
                    <a:lnTo>
                      <a:pt x="36" y="82"/>
                    </a:lnTo>
                    <a:lnTo>
                      <a:pt x="40" y="71"/>
                    </a:lnTo>
                    <a:lnTo>
                      <a:pt x="44" y="61"/>
                    </a:lnTo>
                    <a:lnTo>
                      <a:pt x="52" y="52"/>
                    </a:lnTo>
                    <a:lnTo>
                      <a:pt x="61" y="44"/>
                    </a:lnTo>
                    <a:lnTo>
                      <a:pt x="72" y="38"/>
                    </a:lnTo>
                    <a:lnTo>
                      <a:pt x="84" y="37"/>
                    </a:lnTo>
                    <a:lnTo>
                      <a:pt x="95" y="35"/>
                    </a:lnTo>
                    <a:lnTo>
                      <a:pt x="95" y="35"/>
                    </a:lnTo>
                    <a:lnTo>
                      <a:pt x="105" y="35"/>
                    </a:lnTo>
                    <a:lnTo>
                      <a:pt x="114" y="38"/>
                    </a:lnTo>
                    <a:lnTo>
                      <a:pt x="124" y="42"/>
                    </a:lnTo>
                    <a:lnTo>
                      <a:pt x="131" y="46"/>
                    </a:lnTo>
                    <a:lnTo>
                      <a:pt x="139" y="54"/>
                    </a:lnTo>
                    <a:lnTo>
                      <a:pt x="145" y="61"/>
                    </a:lnTo>
                    <a:lnTo>
                      <a:pt x="150" y="69"/>
                    </a:lnTo>
                    <a:lnTo>
                      <a:pt x="152" y="78"/>
                    </a:lnTo>
                    <a:lnTo>
                      <a:pt x="175" y="46"/>
                    </a:lnTo>
                    <a:lnTo>
                      <a:pt x="175" y="46"/>
                    </a:lnTo>
                    <a:lnTo>
                      <a:pt x="168" y="37"/>
                    </a:lnTo>
                    <a:lnTo>
                      <a:pt x="160" y="27"/>
                    </a:lnTo>
                    <a:lnTo>
                      <a:pt x="150" y="19"/>
                    </a:lnTo>
                    <a:lnTo>
                      <a:pt x="141" y="14"/>
                    </a:lnTo>
                    <a:lnTo>
                      <a:pt x="131" y="8"/>
                    </a:lnTo>
                    <a:lnTo>
                      <a:pt x="120" y="4"/>
                    </a:lnTo>
                    <a:lnTo>
                      <a:pt x="107" y="2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76" y="2"/>
                    </a:lnTo>
                    <a:lnTo>
                      <a:pt x="59" y="8"/>
                    </a:lnTo>
                    <a:lnTo>
                      <a:pt x="42" y="18"/>
                    </a:lnTo>
                    <a:lnTo>
                      <a:pt x="29" y="29"/>
                    </a:lnTo>
                    <a:lnTo>
                      <a:pt x="17" y="42"/>
                    </a:lnTo>
                    <a:lnTo>
                      <a:pt x="8" y="59"/>
                    </a:lnTo>
                    <a:lnTo>
                      <a:pt x="2" y="76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115"/>
                    </a:lnTo>
                    <a:lnTo>
                      <a:pt x="8" y="132"/>
                    </a:lnTo>
                    <a:lnTo>
                      <a:pt x="17" y="149"/>
                    </a:lnTo>
                    <a:lnTo>
                      <a:pt x="29" y="162"/>
                    </a:lnTo>
                    <a:lnTo>
                      <a:pt x="42" y="173"/>
                    </a:lnTo>
                    <a:lnTo>
                      <a:pt x="59" y="181"/>
                    </a:lnTo>
                    <a:lnTo>
                      <a:pt x="76" y="187"/>
                    </a:lnTo>
                    <a:lnTo>
                      <a:pt x="95" y="189"/>
                    </a:lnTo>
                    <a:lnTo>
                      <a:pt x="95" y="1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88"/>
              </a:p>
            </p:txBody>
          </p:sp>
          <p:sp>
            <p:nvSpPr>
              <p:cNvPr id="38" name="Freeform 542">
                <a:extLst>
                  <a:ext uri="{FF2B5EF4-FFF2-40B4-BE49-F238E27FC236}">
                    <a16:creationId xmlns:a16="http://schemas.microsoft.com/office/drawing/2014/main" id="{198F816D-669D-433B-BB0B-C8BE8EA9F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5632450"/>
                <a:ext cx="280988" cy="250825"/>
              </a:xfrm>
              <a:custGeom>
                <a:avLst/>
                <a:gdLst>
                  <a:gd name="T0" fmla="*/ 169 w 177"/>
                  <a:gd name="T1" fmla="*/ 4 h 158"/>
                  <a:gd name="T2" fmla="*/ 169 w 177"/>
                  <a:gd name="T3" fmla="*/ 4 h 158"/>
                  <a:gd name="T4" fmla="*/ 164 w 177"/>
                  <a:gd name="T5" fmla="*/ 0 h 158"/>
                  <a:gd name="T6" fmla="*/ 158 w 177"/>
                  <a:gd name="T7" fmla="*/ 0 h 158"/>
                  <a:gd name="T8" fmla="*/ 152 w 177"/>
                  <a:gd name="T9" fmla="*/ 4 h 158"/>
                  <a:gd name="T10" fmla="*/ 147 w 177"/>
                  <a:gd name="T11" fmla="*/ 8 h 158"/>
                  <a:gd name="T12" fmla="*/ 74 w 177"/>
                  <a:gd name="T13" fmla="*/ 116 h 158"/>
                  <a:gd name="T14" fmla="*/ 29 w 177"/>
                  <a:gd name="T15" fmla="*/ 70 h 158"/>
                  <a:gd name="T16" fmla="*/ 29 w 177"/>
                  <a:gd name="T17" fmla="*/ 70 h 158"/>
                  <a:gd name="T18" fmla="*/ 23 w 177"/>
                  <a:gd name="T19" fmla="*/ 67 h 158"/>
                  <a:gd name="T20" fmla="*/ 15 w 177"/>
                  <a:gd name="T21" fmla="*/ 65 h 158"/>
                  <a:gd name="T22" fmla="*/ 10 w 177"/>
                  <a:gd name="T23" fmla="*/ 67 h 158"/>
                  <a:gd name="T24" fmla="*/ 4 w 177"/>
                  <a:gd name="T25" fmla="*/ 70 h 158"/>
                  <a:gd name="T26" fmla="*/ 4 w 177"/>
                  <a:gd name="T27" fmla="*/ 70 h 158"/>
                  <a:gd name="T28" fmla="*/ 0 w 177"/>
                  <a:gd name="T29" fmla="*/ 74 h 158"/>
                  <a:gd name="T30" fmla="*/ 0 w 177"/>
                  <a:gd name="T31" fmla="*/ 82 h 158"/>
                  <a:gd name="T32" fmla="*/ 0 w 177"/>
                  <a:gd name="T33" fmla="*/ 87 h 158"/>
                  <a:gd name="T34" fmla="*/ 4 w 177"/>
                  <a:gd name="T35" fmla="*/ 93 h 158"/>
                  <a:gd name="T36" fmla="*/ 65 w 177"/>
                  <a:gd name="T37" fmla="*/ 154 h 158"/>
                  <a:gd name="T38" fmla="*/ 65 w 177"/>
                  <a:gd name="T39" fmla="*/ 154 h 158"/>
                  <a:gd name="T40" fmla="*/ 70 w 177"/>
                  <a:gd name="T41" fmla="*/ 156 h 158"/>
                  <a:gd name="T42" fmla="*/ 76 w 177"/>
                  <a:gd name="T43" fmla="*/ 158 h 158"/>
                  <a:gd name="T44" fmla="*/ 76 w 177"/>
                  <a:gd name="T45" fmla="*/ 158 h 158"/>
                  <a:gd name="T46" fmla="*/ 78 w 177"/>
                  <a:gd name="T47" fmla="*/ 158 h 158"/>
                  <a:gd name="T48" fmla="*/ 78 w 177"/>
                  <a:gd name="T49" fmla="*/ 158 h 158"/>
                  <a:gd name="T50" fmla="*/ 84 w 177"/>
                  <a:gd name="T51" fmla="*/ 156 h 158"/>
                  <a:gd name="T52" fmla="*/ 89 w 177"/>
                  <a:gd name="T53" fmla="*/ 150 h 158"/>
                  <a:gd name="T54" fmla="*/ 175 w 177"/>
                  <a:gd name="T55" fmla="*/ 27 h 158"/>
                  <a:gd name="T56" fmla="*/ 175 w 177"/>
                  <a:gd name="T57" fmla="*/ 27 h 158"/>
                  <a:gd name="T58" fmla="*/ 177 w 177"/>
                  <a:gd name="T59" fmla="*/ 21 h 158"/>
                  <a:gd name="T60" fmla="*/ 177 w 177"/>
                  <a:gd name="T61" fmla="*/ 13 h 158"/>
                  <a:gd name="T62" fmla="*/ 175 w 177"/>
                  <a:gd name="T63" fmla="*/ 8 h 158"/>
                  <a:gd name="T64" fmla="*/ 169 w 177"/>
                  <a:gd name="T65" fmla="*/ 4 h 158"/>
                  <a:gd name="T66" fmla="*/ 169 w 177"/>
                  <a:gd name="T67" fmla="*/ 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7" h="158">
                    <a:moveTo>
                      <a:pt x="169" y="4"/>
                    </a:moveTo>
                    <a:lnTo>
                      <a:pt x="169" y="4"/>
                    </a:lnTo>
                    <a:lnTo>
                      <a:pt x="164" y="0"/>
                    </a:lnTo>
                    <a:lnTo>
                      <a:pt x="158" y="0"/>
                    </a:lnTo>
                    <a:lnTo>
                      <a:pt x="152" y="4"/>
                    </a:lnTo>
                    <a:lnTo>
                      <a:pt x="147" y="8"/>
                    </a:lnTo>
                    <a:lnTo>
                      <a:pt x="74" y="116"/>
                    </a:lnTo>
                    <a:lnTo>
                      <a:pt x="29" y="70"/>
                    </a:lnTo>
                    <a:lnTo>
                      <a:pt x="29" y="70"/>
                    </a:lnTo>
                    <a:lnTo>
                      <a:pt x="23" y="67"/>
                    </a:lnTo>
                    <a:lnTo>
                      <a:pt x="15" y="65"/>
                    </a:lnTo>
                    <a:lnTo>
                      <a:pt x="10" y="67"/>
                    </a:lnTo>
                    <a:lnTo>
                      <a:pt x="4" y="70"/>
                    </a:lnTo>
                    <a:lnTo>
                      <a:pt x="4" y="70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0" y="87"/>
                    </a:lnTo>
                    <a:lnTo>
                      <a:pt x="4" y="93"/>
                    </a:lnTo>
                    <a:lnTo>
                      <a:pt x="65" y="154"/>
                    </a:lnTo>
                    <a:lnTo>
                      <a:pt x="65" y="154"/>
                    </a:lnTo>
                    <a:lnTo>
                      <a:pt x="70" y="156"/>
                    </a:lnTo>
                    <a:lnTo>
                      <a:pt x="76" y="158"/>
                    </a:lnTo>
                    <a:lnTo>
                      <a:pt x="76" y="158"/>
                    </a:lnTo>
                    <a:lnTo>
                      <a:pt x="78" y="158"/>
                    </a:lnTo>
                    <a:lnTo>
                      <a:pt x="78" y="158"/>
                    </a:lnTo>
                    <a:lnTo>
                      <a:pt x="84" y="156"/>
                    </a:lnTo>
                    <a:lnTo>
                      <a:pt x="89" y="150"/>
                    </a:lnTo>
                    <a:lnTo>
                      <a:pt x="175" y="27"/>
                    </a:lnTo>
                    <a:lnTo>
                      <a:pt x="175" y="27"/>
                    </a:lnTo>
                    <a:lnTo>
                      <a:pt x="177" y="21"/>
                    </a:lnTo>
                    <a:lnTo>
                      <a:pt x="177" y="13"/>
                    </a:lnTo>
                    <a:lnTo>
                      <a:pt x="175" y="8"/>
                    </a:lnTo>
                    <a:lnTo>
                      <a:pt x="169" y="4"/>
                    </a:lnTo>
                    <a:lnTo>
                      <a:pt x="169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88"/>
              </a:p>
            </p:txBody>
          </p:sp>
          <p:sp>
            <p:nvSpPr>
              <p:cNvPr id="39" name="Freeform 543">
                <a:extLst>
                  <a:ext uri="{FF2B5EF4-FFF2-40B4-BE49-F238E27FC236}">
                    <a16:creationId xmlns:a16="http://schemas.microsoft.com/office/drawing/2014/main" id="{6BEAC7F6-5AF4-4EE5-B664-18D60FF9E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4576" y="5964238"/>
                <a:ext cx="277813" cy="298450"/>
              </a:xfrm>
              <a:custGeom>
                <a:avLst/>
                <a:gdLst>
                  <a:gd name="T0" fmla="*/ 101 w 175"/>
                  <a:gd name="T1" fmla="*/ 154 h 188"/>
                  <a:gd name="T2" fmla="*/ 95 w 175"/>
                  <a:gd name="T3" fmla="*/ 156 h 188"/>
                  <a:gd name="T4" fmla="*/ 72 w 175"/>
                  <a:gd name="T5" fmla="*/ 150 h 188"/>
                  <a:gd name="T6" fmla="*/ 52 w 175"/>
                  <a:gd name="T7" fmla="*/ 137 h 188"/>
                  <a:gd name="T8" fmla="*/ 40 w 175"/>
                  <a:gd name="T9" fmla="*/ 118 h 188"/>
                  <a:gd name="T10" fmla="*/ 34 w 175"/>
                  <a:gd name="T11" fmla="*/ 95 h 188"/>
                  <a:gd name="T12" fmla="*/ 36 w 175"/>
                  <a:gd name="T13" fmla="*/ 82 h 188"/>
                  <a:gd name="T14" fmla="*/ 44 w 175"/>
                  <a:gd name="T15" fmla="*/ 61 h 188"/>
                  <a:gd name="T16" fmla="*/ 61 w 175"/>
                  <a:gd name="T17" fmla="*/ 44 h 188"/>
                  <a:gd name="T18" fmla="*/ 84 w 175"/>
                  <a:gd name="T19" fmla="*/ 34 h 188"/>
                  <a:gd name="T20" fmla="*/ 95 w 175"/>
                  <a:gd name="T21" fmla="*/ 34 h 188"/>
                  <a:gd name="T22" fmla="*/ 114 w 175"/>
                  <a:gd name="T23" fmla="*/ 36 h 188"/>
                  <a:gd name="T24" fmla="*/ 131 w 175"/>
                  <a:gd name="T25" fmla="*/ 46 h 188"/>
                  <a:gd name="T26" fmla="*/ 145 w 175"/>
                  <a:gd name="T27" fmla="*/ 59 h 188"/>
                  <a:gd name="T28" fmla="*/ 152 w 175"/>
                  <a:gd name="T29" fmla="*/ 76 h 188"/>
                  <a:gd name="T30" fmla="*/ 175 w 175"/>
                  <a:gd name="T31" fmla="*/ 46 h 188"/>
                  <a:gd name="T32" fmla="*/ 160 w 175"/>
                  <a:gd name="T33" fmla="*/ 27 h 188"/>
                  <a:gd name="T34" fmla="*/ 141 w 175"/>
                  <a:gd name="T35" fmla="*/ 13 h 188"/>
                  <a:gd name="T36" fmla="*/ 120 w 175"/>
                  <a:gd name="T37" fmla="*/ 4 h 188"/>
                  <a:gd name="T38" fmla="*/ 95 w 175"/>
                  <a:gd name="T39" fmla="*/ 0 h 188"/>
                  <a:gd name="T40" fmla="*/ 76 w 175"/>
                  <a:gd name="T41" fmla="*/ 2 h 188"/>
                  <a:gd name="T42" fmla="*/ 42 w 175"/>
                  <a:gd name="T43" fmla="*/ 17 h 188"/>
                  <a:gd name="T44" fmla="*/ 17 w 175"/>
                  <a:gd name="T45" fmla="*/ 42 h 188"/>
                  <a:gd name="T46" fmla="*/ 2 w 175"/>
                  <a:gd name="T47" fmla="*/ 76 h 188"/>
                  <a:gd name="T48" fmla="*/ 0 w 175"/>
                  <a:gd name="T49" fmla="*/ 95 h 188"/>
                  <a:gd name="T50" fmla="*/ 8 w 175"/>
                  <a:gd name="T51" fmla="*/ 131 h 188"/>
                  <a:gd name="T52" fmla="*/ 29 w 175"/>
                  <a:gd name="T53" fmla="*/ 162 h 188"/>
                  <a:gd name="T54" fmla="*/ 59 w 175"/>
                  <a:gd name="T55" fmla="*/ 181 h 188"/>
                  <a:gd name="T56" fmla="*/ 95 w 175"/>
                  <a:gd name="T57" fmla="*/ 188 h 188"/>
                  <a:gd name="T58" fmla="*/ 112 w 175"/>
                  <a:gd name="T59" fmla="*/ 187 h 188"/>
                  <a:gd name="T60" fmla="*/ 130 w 175"/>
                  <a:gd name="T61" fmla="*/ 183 h 188"/>
                  <a:gd name="T62" fmla="*/ 101 w 175"/>
                  <a:gd name="T63" fmla="*/ 15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5" h="188">
                    <a:moveTo>
                      <a:pt x="101" y="154"/>
                    </a:moveTo>
                    <a:lnTo>
                      <a:pt x="101" y="154"/>
                    </a:lnTo>
                    <a:lnTo>
                      <a:pt x="95" y="156"/>
                    </a:lnTo>
                    <a:lnTo>
                      <a:pt x="95" y="156"/>
                    </a:lnTo>
                    <a:lnTo>
                      <a:pt x="84" y="154"/>
                    </a:lnTo>
                    <a:lnTo>
                      <a:pt x="72" y="150"/>
                    </a:lnTo>
                    <a:lnTo>
                      <a:pt x="61" y="145"/>
                    </a:lnTo>
                    <a:lnTo>
                      <a:pt x="52" y="137"/>
                    </a:lnTo>
                    <a:lnTo>
                      <a:pt x="44" y="128"/>
                    </a:lnTo>
                    <a:lnTo>
                      <a:pt x="40" y="118"/>
                    </a:lnTo>
                    <a:lnTo>
                      <a:pt x="36" y="107"/>
                    </a:lnTo>
                    <a:lnTo>
                      <a:pt x="34" y="95"/>
                    </a:lnTo>
                    <a:lnTo>
                      <a:pt x="34" y="95"/>
                    </a:lnTo>
                    <a:lnTo>
                      <a:pt x="36" y="82"/>
                    </a:lnTo>
                    <a:lnTo>
                      <a:pt x="40" y="71"/>
                    </a:lnTo>
                    <a:lnTo>
                      <a:pt x="44" y="61"/>
                    </a:lnTo>
                    <a:lnTo>
                      <a:pt x="52" y="52"/>
                    </a:lnTo>
                    <a:lnTo>
                      <a:pt x="61" y="44"/>
                    </a:lnTo>
                    <a:lnTo>
                      <a:pt x="72" y="38"/>
                    </a:lnTo>
                    <a:lnTo>
                      <a:pt x="84" y="34"/>
                    </a:lnTo>
                    <a:lnTo>
                      <a:pt x="95" y="34"/>
                    </a:lnTo>
                    <a:lnTo>
                      <a:pt x="95" y="34"/>
                    </a:lnTo>
                    <a:lnTo>
                      <a:pt x="105" y="34"/>
                    </a:lnTo>
                    <a:lnTo>
                      <a:pt x="114" y="36"/>
                    </a:lnTo>
                    <a:lnTo>
                      <a:pt x="124" y="40"/>
                    </a:lnTo>
                    <a:lnTo>
                      <a:pt x="131" y="46"/>
                    </a:lnTo>
                    <a:lnTo>
                      <a:pt x="139" y="52"/>
                    </a:lnTo>
                    <a:lnTo>
                      <a:pt x="145" y="59"/>
                    </a:lnTo>
                    <a:lnTo>
                      <a:pt x="150" y="69"/>
                    </a:lnTo>
                    <a:lnTo>
                      <a:pt x="152" y="76"/>
                    </a:lnTo>
                    <a:lnTo>
                      <a:pt x="175" y="46"/>
                    </a:lnTo>
                    <a:lnTo>
                      <a:pt x="175" y="46"/>
                    </a:lnTo>
                    <a:lnTo>
                      <a:pt x="168" y="34"/>
                    </a:lnTo>
                    <a:lnTo>
                      <a:pt x="160" y="27"/>
                    </a:lnTo>
                    <a:lnTo>
                      <a:pt x="150" y="19"/>
                    </a:lnTo>
                    <a:lnTo>
                      <a:pt x="141" y="13"/>
                    </a:lnTo>
                    <a:lnTo>
                      <a:pt x="131" y="8"/>
                    </a:lnTo>
                    <a:lnTo>
                      <a:pt x="120" y="4"/>
                    </a:lnTo>
                    <a:lnTo>
                      <a:pt x="107" y="2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76" y="2"/>
                    </a:lnTo>
                    <a:lnTo>
                      <a:pt x="59" y="8"/>
                    </a:lnTo>
                    <a:lnTo>
                      <a:pt x="42" y="17"/>
                    </a:lnTo>
                    <a:lnTo>
                      <a:pt x="29" y="29"/>
                    </a:lnTo>
                    <a:lnTo>
                      <a:pt x="17" y="42"/>
                    </a:lnTo>
                    <a:lnTo>
                      <a:pt x="8" y="57"/>
                    </a:lnTo>
                    <a:lnTo>
                      <a:pt x="2" y="76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114"/>
                    </a:lnTo>
                    <a:lnTo>
                      <a:pt x="8" y="131"/>
                    </a:lnTo>
                    <a:lnTo>
                      <a:pt x="17" y="147"/>
                    </a:lnTo>
                    <a:lnTo>
                      <a:pt x="29" y="162"/>
                    </a:lnTo>
                    <a:lnTo>
                      <a:pt x="42" y="173"/>
                    </a:lnTo>
                    <a:lnTo>
                      <a:pt x="59" y="181"/>
                    </a:lnTo>
                    <a:lnTo>
                      <a:pt x="76" y="187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112" y="187"/>
                    </a:lnTo>
                    <a:lnTo>
                      <a:pt x="130" y="183"/>
                    </a:lnTo>
                    <a:lnTo>
                      <a:pt x="130" y="183"/>
                    </a:lnTo>
                    <a:lnTo>
                      <a:pt x="126" y="179"/>
                    </a:lnTo>
                    <a:lnTo>
                      <a:pt x="10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88"/>
              </a:p>
            </p:txBody>
          </p:sp>
          <p:sp>
            <p:nvSpPr>
              <p:cNvPr id="40" name="Freeform 544">
                <a:extLst>
                  <a:ext uri="{FF2B5EF4-FFF2-40B4-BE49-F238E27FC236}">
                    <a16:creationId xmlns:a16="http://schemas.microsoft.com/office/drawing/2014/main" id="{CA4424EA-ABF6-4BD4-9552-5DFA101DC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5976938"/>
                <a:ext cx="280988" cy="250825"/>
              </a:xfrm>
              <a:custGeom>
                <a:avLst/>
                <a:gdLst>
                  <a:gd name="T0" fmla="*/ 169 w 177"/>
                  <a:gd name="T1" fmla="*/ 4 h 158"/>
                  <a:gd name="T2" fmla="*/ 169 w 177"/>
                  <a:gd name="T3" fmla="*/ 4 h 158"/>
                  <a:gd name="T4" fmla="*/ 164 w 177"/>
                  <a:gd name="T5" fmla="*/ 0 h 158"/>
                  <a:gd name="T6" fmla="*/ 158 w 177"/>
                  <a:gd name="T7" fmla="*/ 0 h 158"/>
                  <a:gd name="T8" fmla="*/ 152 w 177"/>
                  <a:gd name="T9" fmla="*/ 2 h 158"/>
                  <a:gd name="T10" fmla="*/ 147 w 177"/>
                  <a:gd name="T11" fmla="*/ 7 h 158"/>
                  <a:gd name="T12" fmla="*/ 74 w 177"/>
                  <a:gd name="T13" fmla="*/ 114 h 158"/>
                  <a:gd name="T14" fmla="*/ 29 w 177"/>
                  <a:gd name="T15" fmla="*/ 68 h 158"/>
                  <a:gd name="T16" fmla="*/ 29 w 177"/>
                  <a:gd name="T17" fmla="*/ 68 h 158"/>
                  <a:gd name="T18" fmla="*/ 23 w 177"/>
                  <a:gd name="T19" fmla="*/ 64 h 158"/>
                  <a:gd name="T20" fmla="*/ 15 w 177"/>
                  <a:gd name="T21" fmla="*/ 64 h 158"/>
                  <a:gd name="T22" fmla="*/ 10 w 177"/>
                  <a:gd name="T23" fmla="*/ 64 h 158"/>
                  <a:gd name="T24" fmla="*/ 4 w 177"/>
                  <a:gd name="T25" fmla="*/ 68 h 158"/>
                  <a:gd name="T26" fmla="*/ 4 w 177"/>
                  <a:gd name="T27" fmla="*/ 68 h 158"/>
                  <a:gd name="T28" fmla="*/ 0 w 177"/>
                  <a:gd name="T29" fmla="*/ 74 h 158"/>
                  <a:gd name="T30" fmla="*/ 0 w 177"/>
                  <a:gd name="T31" fmla="*/ 82 h 158"/>
                  <a:gd name="T32" fmla="*/ 0 w 177"/>
                  <a:gd name="T33" fmla="*/ 87 h 158"/>
                  <a:gd name="T34" fmla="*/ 4 w 177"/>
                  <a:gd name="T35" fmla="*/ 93 h 158"/>
                  <a:gd name="T36" fmla="*/ 65 w 177"/>
                  <a:gd name="T37" fmla="*/ 152 h 158"/>
                  <a:gd name="T38" fmla="*/ 65 w 177"/>
                  <a:gd name="T39" fmla="*/ 152 h 158"/>
                  <a:gd name="T40" fmla="*/ 70 w 177"/>
                  <a:gd name="T41" fmla="*/ 156 h 158"/>
                  <a:gd name="T42" fmla="*/ 76 w 177"/>
                  <a:gd name="T43" fmla="*/ 158 h 158"/>
                  <a:gd name="T44" fmla="*/ 76 w 177"/>
                  <a:gd name="T45" fmla="*/ 158 h 158"/>
                  <a:gd name="T46" fmla="*/ 78 w 177"/>
                  <a:gd name="T47" fmla="*/ 158 h 158"/>
                  <a:gd name="T48" fmla="*/ 78 w 177"/>
                  <a:gd name="T49" fmla="*/ 158 h 158"/>
                  <a:gd name="T50" fmla="*/ 84 w 177"/>
                  <a:gd name="T51" fmla="*/ 156 h 158"/>
                  <a:gd name="T52" fmla="*/ 89 w 177"/>
                  <a:gd name="T53" fmla="*/ 150 h 158"/>
                  <a:gd name="T54" fmla="*/ 175 w 177"/>
                  <a:gd name="T55" fmla="*/ 26 h 158"/>
                  <a:gd name="T56" fmla="*/ 175 w 177"/>
                  <a:gd name="T57" fmla="*/ 26 h 158"/>
                  <a:gd name="T58" fmla="*/ 177 w 177"/>
                  <a:gd name="T59" fmla="*/ 21 h 158"/>
                  <a:gd name="T60" fmla="*/ 177 w 177"/>
                  <a:gd name="T61" fmla="*/ 13 h 158"/>
                  <a:gd name="T62" fmla="*/ 175 w 177"/>
                  <a:gd name="T63" fmla="*/ 7 h 158"/>
                  <a:gd name="T64" fmla="*/ 169 w 177"/>
                  <a:gd name="T65" fmla="*/ 4 h 158"/>
                  <a:gd name="T66" fmla="*/ 169 w 177"/>
                  <a:gd name="T67" fmla="*/ 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7" h="158">
                    <a:moveTo>
                      <a:pt x="169" y="4"/>
                    </a:moveTo>
                    <a:lnTo>
                      <a:pt x="169" y="4"/>
                    </a:lnTo>
                    <a:lnTo>
                      <a:pt x="164" y="0"/>
                    </a:lnTo>
                    <a:lnTo>
                      <a:pt x="158" y="0"/>
                    </a:lnTo>
                    <a:lnTo>
                      <a:pt x="152" y="2"/>
                    </a:lnTo>
                    <a:lnTo>
                      <a:pt x="147" y="7"/>
                    </a:lnTo>
                    <a:lnTo>
                      <a:pt x="74" y="114"/>
                    </a:lnTo>
                    <a:lnTo>
                      <a:pt x="29" y="68"/>
                    </a:lnTo>
                    <a:lnTo>
                      <a:pt x="29" y="68"/>
                    </a:lnTo>
                    <a:lnTo>
                      <a:pt x="23" y="64"/>
                    </a:lnTo>
                    <a:lnTo>
                      <a:pt x="15" y="64"/>
                    </a:lnTo>
                    <a:lnTo>
                      <a:pt x="10" y="64"/>
                    </a:lnTo>
                    <a:lnTo>
                      <a:pt x="4" y="68"/>
                    </a:lnTo>
                    <a:lnTo>
                      <a:pt x="4" y="68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0" y="87"/>
                    </a:lnTo>
                    <a:lnTo>
                      <a:pt x="4" y="93"/>
                    </a:lnTo>
                    <a:lnTo>
                      <a:pt x="65" y="152"/>
                    </a:lnTo>
                    <a:lnTo>
                      <a:pt x="65" y="152"/>
                    </a:lnTo>
                    <a:lnTo>
                      <a:pt x="70" y="156"/>
                    </a:lnTo>
                    <a:lnTo>
                      <a:pt x="76" y="158"/>
                    </a:lnTo>
                    <a:lnTo>
                      <a:pt x="76" y="158"/>
                    </a:lnTo>
                    <a:lnTo>
                      <a:pt x="78" y="158"/>
                    </a:lnTo>
                    <a:lnTo>
                      <a:pt x="78" y="158"/>
                    </a:lnTo>
                    <a:lnTo>
                      <a:pt x="84" y="156"/>
                    </a:lnTo>
                    <a:lnTo>
                      <a:pt x="89" y="150"/>
                    </a:lnTo>
                    <a:lnTo>
                      <a:pt x="175" y="26"/>
                    </a:lnTo>
                    <a:lnTo>
                      <a:pt x="175" y="26"/>
                    </a:lnTo>
                    <a:lnTo>
                      <a:pt x="177" y="21"/>
                    </a:lnTo>
                    <a:lnTo>
                      <a:pt x="177" y="13"/>
                    </a:lnTo>
                    <a:lnTo>
                      <a:pt x="175" y="7"/>
                    </a:lnTo>
                    <a:lnTo>
                      <a:pt x="169" y="4"/>
                    </a:lnTo>
                    <a:lnTo>
                      <a:pt x="169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88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D7A1D7D-7061-402E-9E70-F739187CBC98}"/>
              </a:ext>
            </a:extLst>
          </p:cNvPr>
          <p:cNvSpPr txBox="1"/>
          <p:nvPr/>
        </p:nvSpPr>
        <p:spPr>
          <a:xfrm>
            <a:off x="9221864" y="4559492"/>
            <a:ext cx="2810604" cy="2377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IN" sz="1050" kern="0" dirty="0">
                <a:solidFill>
                  <a:schemeClr val="tx2"/>
                </a:solidFill>
                <a:sym typeface="Trebuchet MS"/>
              </a:rPr>
              <a:t>*Data based on real case study</a:t>
            </a:r>
            <a:endParaRPr lang="en-SG" sz="1050" kern="0" dirty="0" err="1">
              <a:solidFill>
                <a:schemeClr val="tx2"/>
              </a:solidFill>
              <a:sym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97882C-39BF-452E-8F56-C8DDD40BEE04}"/>
              </a:ext>
            </a:extLst>
          </p:cNvPr>
          <p:cNvSpPr/>
          <p:nvPr/>
        </p:nvSpPr>
        <p:spPr>
          <a:xfrm>
            <a:off x="-40702" y="436479"/>
            <a:ext cx="11982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j-lt"/>
              </a:rPr>
              <a:t>“We automate customer interactions –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help improve service outcomes and customer engagement while reducing the cost to serve.”</a:t>
            </a:r>
            <a:endParaRPr lang="en-US" b="0" i="0" dirty="0">
              <a:solidFill>
                <a:srgbClr val="002060"/>
              </a:solidFill>
              <a:effectLst/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188B1-E4C9-4FBA-A4A5-C93906121FC8}"/>
              </a:ext>
            </a:extLst>
          </p:cNvPr>
          <p:cNvSpPr/>
          <p:nvPr/>
        </p:nvSpPr>
        <p:spPr>
          <a:xfrm>
            <a:off x="431019" y="5051290"/>
            <a:ext cx="11601449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Not all customer contacts are a priority, nor do all requests require human intervention. </a:t>
            </a:r>
            <a:r>
              <a:rPr lang="en-US" sz="2000" b="1" dirty="0">
                <a:solidFill>
                  <a:srgbClr val="002060"/>
                </a:solidFill>
              </a:rPr>
              <a:t>Smart Contact management</a:t>
            </a:r>
            <a:r>
              <a:rPr lang="en-US" sz="2000" dirty="0">
                <a:solidFill>
                  <a:srgbClr val="002060"/>
                </a:solidFill>
              </a:rPr>
              <a:t> is to enable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customer experience in most efficient manner through Automation and Omni Channel experience.</a:t>
            </a:r>
            <a:endParaRPr lang="en-US" sz="2000" b="0" i="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405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B38CBC89-D6A0-4470-92ED-180ED17CA0D0}"/>
              </a:ext>
            </a:extLst>
          </p:cNvPr>
          <p:cNvGrpSpPr/>
          <p:nvPr/>
        </p:nvGrpSpPr>
        <p:grpSpPr>
          <a:xfrm>
            <a:off x="1691653" y="1552103"/>
            <a:ext cx="1298591" cy="3843751"/>
            <a:chOff x="2427064" y="1402077"/>
            <a:chExt cx="1650522" cy="337750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5835F9D-995F-4DD0-B1D3-C2EA86ECD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064" y="3048059"/>
              <a:ext cx="1649600" cy="105668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109C58C-C623-4CAF-A4E3-3113C72F4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064" y="1402077"/>
              <a:ext cx="1650522" cy="86404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6360D36-EE43-4809-8CF7-1BD6BF27C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065" y="2266126"/>
              <a:ext cx="1649600" cy="78193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E9C69B-306F-4CCF-B2AD-5ED98FEBC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064" y="4104743"/>
              <a:ext cx="1649600" cy="67483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3AFF292-F1E7-428D-AEB8-507C9A0E6677}"/>
              </a:ext>
            </a:extLst>
          </p:cNvPr>
          <p:cNvSpPr txBox="1"/>
          <p:nvPr/>
        </p:nvSpPr>
        <p:spPr>
          <a:xfrm>
            <a:off x="8888436" y="2051306"/>
            <a:ext cx="2612893" cy="5570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IN" sz="1400" b="1" kern="0" dirty="0">
                <a:solidFill>
                  <a:schemeClr val="tx2"/>
                </a:solidFill>
                <a:sym typeface="Trebuchet MS"/>
              </a:rPr>
              <a:t>Knowledge bot – </a:t>
            </a:r>
          </a:p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IN" sz="1400" kern="0" dirty="0">
                <a:solidFill>
                  <a:schemeClr val="tx2"/>
                </a:solidFill>
                <a:sym typeface="Trebuchet MS"/>
              </a:rPr>
              <a:t>Quick Access to information </a:t>
            </a:r>
            <a:endParaRPr lang="en-SG" sz="1400" kern="0" dirty="0" err="1">
              <a:solidFill>
                <a:schemeClr val="tx2"/>
              </a:solidFill>
              <a:sym typeface="Trebuchet M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1DB1A-B848-45E1-BF27-593E9ABDBB2D}"/>
              </a:ext>
            </a:extLst>
          </p:cNvPr>
          <p:cNvSpPr/>
          <p:nvPr/>
        </p:nvSpPr>
        <p:spPr>
          <a:xfrm>
            <a:off x="8969231" y="138881"/>
            <a:ext cx="3147074" cy="6261065"/>
          </a:xfrm>
          <a:prstGeom prst="rect">
            <a:avLst/>
          </a:prstGeom>
          <a:noFill/>
          <a:ln w="15875">
            <a:solidFill>
              <a:srgbClr val="00B050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l">
              <a:lnSpc>
                <a:spcPct val="90000"/>
              </a:lnSpc>
            </a:pPr>
            <a:endParaRPr lang="en-SG" sz="1400" kern="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6899C9-D505-4467-A945-DAFCFD8775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1" y="4892228"/>
            <a:ext cx="1345756" cy="134575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822E91-4FFC-4A36-BFA5-3459AB3E8FA2}"/>
              </a:ext>
            </a:extLst>
          </p:cNvPr>
          <p:cNvSpPr/>
          <p:nvPr/>
        </p:nvSpPr>
        <p:spPr>
          <a:xfrm>
            <a:off x="206126" y="1639401"/>
            <a:ext cx="18389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91"/>
              </a:lnSpc>
            </a:pPr>
            <a:r>
              <a:rPr lang="en-US" altLang="zh-CN" dirty="0">
                <a:ea typeface="Calibri"/>
                <a:cs typeface="Calibri"/>
              </a:rPr>
              <a:t>Smart Channels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8D8DD5-C889-466B-A621-D0384B4C3C3F}"/>
              </a:ext>
            </a:extLst>
          </p:cNvPr>
          <p:cNvSpPr/>
          <p:nvPr/>
        </p:nvSpPr>
        <p:spPr>
          <a:xfrm>
            <a:off x="246231" y="4449959"/>
            <a:ext cx="120552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91"/>
              </a:lnSpc>
            </a:pPr>
            <a:r>
              <a:rPr lang="en-US" altLang="zh-CN" spc="-4" dirty="0">
                <a:ea typeface="Calibri"/>
                <a:cs typeface="Calibri"/>
              </a:rPr>
              <a:t>Voice Call</a:t>
            </a:r>
            <a:endParaRPr lang="en-US" altLang="zh-CN" dirty="0">
              <a:ea typeface="Calibri"/>
              <a:cs typeface="Calibri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F3BAAC1-BCF5-4C14-A83D-3E3E23FA2E69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676877" y="1965591"/>
            <a:ext cx="1161102" cy="86845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8F98ADB-783D-4C0C-ABBC-9622595FE9C9}"/>
              </a:ext>
            </a:extLst>
          </p:cNvPr>
          <p:cNvCxnSpPr>
            <a:stCxn id="26" idx="0"/>
            <a:endCxn id="33" idx="1"/>
          </p:cNvCxnSpPr>
          <p:nvPr/>
        </p:nvCxnSpPr>
        <p:spPr>
          <a:xfrm rot="5400000" flipH="1" flipV="1">
            <a:off x="845418" y="4045993"/>
            <a:ext cx="865646" cy="8268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A240E33-6754-4F4C-AB82-B15F50561566}"/>
              </a:ext>
            </a:extLst>
          </p:cNvPr>
          <p:cNvSpPr/>
          <p:nvPr/>
        </p:nvSpPr>
        <p:spPr>
          <a:xfrm>
            <a:off x="1632598" y="5283334"/>
            <a:ext cx="1637473" cy="55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91"/>
              </a:lnSpc>
            </a:pPr>
            <a:r>
              <a:rPr lang="en-US" altLang="zh-CN" sz="1600" b="1" spc="-4" dirty="0">
                <a:ea typeface="Calibri"/>
                <a:cs typeface="Calibri"/>
              </a:rPr>
              <a:t>Contact Center Platform</a:t>
            </a:r>
            <a:endParaRPr lang="en-US" altLang="zh-CN" sz="1600" b="1" dirty="0">
              <a:ea typeface="Calibri"/>
              <a:cs typeface="Calibri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70A964E-4A97-46B8-B22D-B116338C0E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791943" y="1933833"/>
            <a:ext cx="2275785" cy="136228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BC754F0-AD9C-4152-A696-B55909034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2" y="1635996"/>
            <a:ext cx="1494638" cy="149463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897F6CFE-7C35-465C-9DC1-AA91F7DB268E}"/>
              </a:ext>
            </a:extLst>
          </p:cNvPr>
          <p:cNvSpPr/>
          <p:nvPr/>
        </p:nvSpPr>
        <p:spPr>
          <a:xfrm>
            <a:off x="6709388" y="1134065"/>
            <a:ext cx="17288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791"/>
              </a:lnSpc>
            </a:pPr>
            <a:r>
              <a:rPr lang="en-US" altLang="zh-CN" spc="-4" dirty="0">
                <a:ea typeface="Calibri"/>
                <a:cs typeface="Calibri"/>
              </a:rPr>
              <a:t>CNX </a:t>
            </a:r>
          </a:p>
          <a:p>
            <a:pPr algn="ctr">
              <a:lnSpc>
                <a:spcPts val="1791"/>
              </a:lnSpc>
            </a:pPr>
            <a:r>
              <a:rPr lang="en-US" altLang="zh-CN" spc="-4" dirty="0">
                <a:ea typeface="Calibri"/>
                <a:cs typeface="Calibri"/>
              </a:rPr>
              <a:t>Voice Assistant</a:t>
            </a:r>
            <a:endParaRPr lang="en-US" altLang="zh-CN" dirty="0">
              <a:ea typeface="Calibri"/>
              <a:cs typeface="Calibri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99024C3-EEE2-4AC5-96F5-999A7DA63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17" y="3353334"/>
            <a:ext cx="1284172" cy="1284172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434FFE-BE4A-4F50-92E3-D4E54B0E0E60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773617" y="3995420"/>
            <a:ext cx="2767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9F80DB2-EE55-4ABF-A921-8D2654050EAC}"/>
              </a:ext>
            </a:extLst>
          </p:cNvPr>
          <p:cNvSpPr/>
          <p:nvPr/>
        </p:nvSpPr>
        <p:spPr>
          <a:xfrm>
            <a:off x="6301401" y="4045285"/>
            <a:ext cx="18133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791"/>
              </a:lnSpc>
            </a:pPr>
            <a:r>
              <a:rPr lang="en-US" altLang="zh-CN" spc="-4" dirty="0">
                <a:ea typeface="Calibri"/>
                <a:cs typeface="Calibri"/>
              </a:rPr>
              <a:t>CNX </a:t>
            </a:r>
          </a:p>
          <a:p>
            <a:pPr algn="ctr">
              <a:lnSpc>
                <a:spcPts val="1791"/>
              </a:lnSpc>
            </a:pPr>
            <a:r>
              <a:rPr lang="en-US" altLang="zh-CN" spc="-4" dirty="0">
                <a:ea typeface="Calibri"/>
                <a:cs typeface="Calibri"/>
              </a:rPr>
              <a:t>Virtual Assistant</a:t>
            </a:r>
            <a:endParaRPr lang="en-US" altLang="zh-CN" dirty="0">
              <a:ea typeface="Calibri"/>
              <a:cs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4CD459-8048-4CC6-8463-7DF13EFC26C6}"/>
              </a:ext>
            </a:extLst>
          </p:cNvPr>
          <p:cNvSpPr/>
          <p:nvPr/>
        </p:nvSpPr>
        <p:spPr>
          <a:xfrm>
            <a:off x="4786076" y="1836037"/>
            <a:ext cx="19718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91"/>
              </a:lnSpc>
            </a:pPr>
            <a:r>
              <a:rPr lang="en-US" altLang="zh-CN" b="1" spc="-4" dirty="0">
                <a:solidFill>
                  <a:srgbClr val="002060"/>
                </a:solidFill>
                <a:ea typeface="Calibri"/>
                <a:cs typeface="Calibri"/>
              </a:rPr>
              <a:t>Smart</a:t>
            </a:r>
            <a:r>
              <a:rPr lang="en-US" altLang="zh-CN" spc="-4" dirty="0">
                <a:ea typeface="Calibri"/>
                <a:cs typeface="Calibri"/>
              </a:rPr>
              <a:t> Self-Serve</a:t>
            </a:r>
            <a:endParaRPr lang="en-US" altLang="zh-CN" b="1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939F67-92C8-42D6-9F04-83A370022666}"/>
              </a:ext>
            </a:extLst>
          </p:cNvPr>
          <p:cNvSpPr/>
          <p:nvPr/>
        </p:nvSpPr>
        <p:spPr>
          <a:xfrm>
            <a:off x="5069218" y="3475375"/>
            <a:ext cx="1562602" cy="55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91"/>
              </a:lnSpc>
            </a:pPr>
            <a:r>
              <a:rPr lang="en-US" altLang="zh-CN" spc="-4" dirty="0">
                <a:ea typeface="Calibri"/>
                <a:cs typeface="Calibri"/>
              </a:rPr>
              <a:t>Contact</a:t>
            </a:r>
            <a:r>
              <a:rPr lang="en-US" altLang="zh-CN" spc="-4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altLang="zh-CN" b="1" spc="-4" dirty="0">
                <a:solidFill>
                  <a:srgbClr val="FFC000"/>
                </a:solidFill>
                <a:ea typeface="Calibri"/>
                <a:cs typeface="Calibri"/>
              </a:rPr>
              <a:t>Deflection</a:t>
            </a:r>
            <a:endParaRPr lang="en-US" altLang="zh-CN" b="1" dirty="0">
              <a:solidFill>
                <a:srgbClr val="FFC000"/>
              </a:solidFill>
              <a:ea typeface="Calibri"/>
              <a:cs typeface="Calibri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100D93F-6EDA-41C6-9514-8EB03CA8D3BB}"/>
              </a:ext>
            </a:extLst>
          </p:cNvPr>
          <p:cNvCxnSpPr>
            <a:cxnSpLocks/>
          </p:cNvCxnSpPr>
          <p:nvPr/>
        </p:nvCxnSpPr>
        <p:spPr>
          <a:xfrm>
            <a:off x="6262255" y="2959331"/>
            <a:ext cx="19820" cy="951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C8B4F9A-D6FE-41C6-8736-A1F618EDB1E5}"/>
              </a:ext>
            </a:extLst>
          </p:cNvPr>
          <p:cNvSpPr/>
          <p:nvPr/>
        </p:nvSpPr>
        <p:spPr>
          <a:xfrm>
            <a:off x="3211015" y="1745897"/>
            <a:ext cx="1562602" cy="36394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90000"/>
              </a:lnSpc>
            </a:pPr>
            <a:endParaRPr lang="en-US" sz="1400" kern="0" dirty="0"/>
          </a:p>
        </p:txBody>
      </p:sp>
      <p:pic>
        <p:nvPicPr>
          <p:cNvPr id="5" name="Image322">
            <a:extLst>
              <a:ext uri="{FF2B5EF4-FFF2-40B4-BE49-F238E27FC236}">
                <a16:creationId xmlns:a16="http://schemas.microsoft.com/office/drawing/2014/main" id="{970A3A6C-8A75-456B-8128-29FAA001BE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23597" y="3963943"/>
            <a:ext cx="538812" cy="564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6" name="Text Box333">
            <a:extLst>
              <a:ext uri="{FF2B5EF4-FFF2-40B4-BE49-F238E27FC236}">
                <a16:creationId xmlns:a16="http://schemas.microsoft.com/office/drawing/2014/main" id="{17543709-F3F2-4EA8-B101-9DCD189F40BB}"/>
              </a:ext>
            </a:extLst>
          </p:cNvPr>
          <p:cNvSpPr txBox="1"/>
          <p:nvPr/>
        </p:nvSpPr>
        <p:spPr>
          <a:xfrm>
            <a:off x="3372186" y="4658252"/>
            <a:ext cx="1151760" cy="25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rtlCol="0">
            <a:spAutoFit/>
          </a:bodyPr>
          <a:lstStyle/>
          <a:p>
            <a:pPr algn="ctr">
              <a:lnSpc>
                <a:spcPts val="1791"/>
              </a:lnSpc>
            </a:pPr>
            <a:r>
              <a:rPr lang="en-US" altLang="zh-CN" sz="1100" spc="-3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Machine</a:t>
            </a:r>
            <a:r>
              <a:rPr lang="en-US" altLang="zh-CN" sz="1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100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learning</a:t>
            </a:r>
            <a:endParaRPr lang="en-US" altLang="zh-CN" sz="11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8" name="Image323">
            <a:extLst>
              <a:ext uri="{FF2B5EF4-FFF2-40B4-BE49-F238E27FC236}">
                <a16:creationId xmlns:a16="http://schemas.microsoft.com/office/drawing/2014/main" id="{1BD08414-FD71-41E6-A6EB-B3D8392DBF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1404" y="3021978"/>
            <a:ext cx="829774" cy="432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9" name="Text Box338">
            <a:extLst>
              <a:ext uri="{FF2B5EF4-FFF2-40B4-BE49-F238E27FC236}">
                <a16:creationId xmlns:a16="http://schemas.microsoft.com/office/drawing/2014/main" id="{25A2B150-6A35-46F7-9A00-D798BEAFAECE}"/>
              </a:ext>
            </a:extLst>
          </p:cNvPr>
          <p:cNvSpPr txBox="1"/>
          <p:nvPr/>
        </p:nvSpPr>
        <p:spPr>
          <a:xfrm>
            <a:off x="3468459" y="3524362"/>
            <a:ext cx="1126121" cy="25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rtlCol="0">
            <a:spAutoFit/>
          </a:bodyPr>
          <a:lstStyle/>
          <a:p>
            <a:pPr>
              <a:lnSpc>
                <a:spcPts val="1791"/>
              </a:lnSpc>
            </a:pPr>
            <a:r>
              <a:rPr lang="en-US" altLang="zh-CN" sz="1200" spc="-8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Natural</a:t>
            </a:r>
            <a:r>
              <a:rPr lang="en-US" altLang="zh-CN" sz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-4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language</a:t>
            </a:r>
            <a:endParaRPr lang="en-US" altLang="zh-CN" sz="12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2" name="Image324">
            <a:extLst>
              <a:ext uri="{FF2B5EF4-FFF2-40B4-BE49-F238E27FC236}">
                <a16:creationId xmlns:a16="http://schemas.microsoft.com/office/drawing/2014/main" id="{FD59188F-B165-4B2A-BF27-D950B29ED7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8759" y="2018430"/>
            <a:ext cx="576564" cy="51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3" name="Text Box340">
            <a:extLst>
              <a:ext uri="{FF2B5EF4-FFF2-40B4-BE49-F238E27FC236}">
                <a16:creationId xmlns:a16="http://schemas.microsoft.com/office/drawing/2014/main" id="{0D2F0E61-7685-4BA6-8A41-CFD99A2218F6}"/>
              </a:ext>
            </a:extLst>
          </p:cNvPr>
          <p:cNvSpPr txBox="1"/>
          <p:nvPr/>
        </p:nvSpPr>
        <p:spPr>
          <a:xfrm>
            <a:off x="3393257" y="2619154"/>
            <a:ext cx="1446475" cy="26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rtlCol="0">
            <a:spAutoFit/>
          </a:bodyPr>
          <a:lstStyle/>
          <a:p>
            <a:pPr>
              <a:lnSpc>
                <a:spcPts val="1791"/>
              </a:lnSpc>
            </a:pPr>
            <a:r>
              <a:rPr lang="en-US" altLang="zh-CN" sz="1200" spc="-4" dirty="0">
                <a:solidFill>
                  <a:schemeClr val="tx1"/>
                </a:solidFill>
                <a:latin typeface="Calibri"/>
                <a:cs typeface="Calibri"/>
              </a:rPr>
              <a:t>Speech Recognition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947DB03-F965-445F-A26C-FA06FA1AE25D}"/>
              </a:ext>
            </a:extLst>
          </p:cNvPr>
          <p:cNvSpPr/>
          <p:nvPr/>
        </p:nvSpPr>
        <p:spPr>
          <a:xfrm>
            <a:off x="3329395" y="5455530"/>
            <a:ext cx="16698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91"/>
              </a:lnSpc>
            </a:pPr>
            <a:r>
              <a:rPr lang="en-US" altLang="zh-CN" b="1" spc="-4" dirty="0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Concentrix AI</a:t>
            </a:r>
          </a:p>
          <a:p>
            <a:pPr>
              <a:lnSpc>
                <a:spcPts val="1791"/>
              </a:lnSpc>
            </a:pPr>
            <a:r>
              <a:rPr lang="en-US" altLang="zh-CN" b="1" spc="-4" dirty="0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Framework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4532-A1DE-40D3-A2C9-A108FA66CAA8}"/>
              </a:ext>
            </a:extLst>
          </p:cNvPr>
          <p:cNvSpPr/>
          <p:nvPr/>
        </p:nvSpPr>
        <p:spPr>
          <a:xfrm>
            <a:off x="9354381" y="5999458"/>
            <a:ext cx="2192908" cy="326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91"/>
              </a:lnSpc>
            </a:pPr>
            <a:r>
              <a:rPr lang="en-US" altLang="zh-CN" spc="-4" dirty="0">
                <a:latin typeface="Calibri"/>
                <a:ea typeface="Calibri"/>
                <a:cs typeface="Calibri"/>
              </a:rPr>
              <a:t>Contact</a:t>
            </a:r>
            <a:r>
              <a:rPr lang="en-US" altLang="zh-CN" spc="-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b="1" spc="-4" dirty="0">
                <a:solidFill>
                  <a:srgbClr val="00B050"/>
                </a:solidFill>
                <a:latin typeface="Calibri"/>
                <a:ea typeface="Calibri"/>
                <a:cs typeface="Calibri"/>
              </a:rPr>
              <a:t>Optimization</a:t>
            </a:r>
            <a:endParaRPr lang="en-US" altLang="zh-CN" b="1" dirty="0">
              <a:solidFill>
                <a:srgbClr val="00B05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9D7D71D1-CC9C-4DD9-BD5D-9218E631293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286" y="4313921"/>
            <a:ext cx="924817" cy="924817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10C5EB1-04AB-49EA-BF3B-0C82D8BCFBEA}"/>
              </a:ext>
            </a:extLst>
          </p:cNvPr>
          <p:cNvGrpSpPr/>
          <p:nvPr/>
        </p:nvGrpSpPr>
        <p:grpSpPr>
          <a:xfrm>
            <a:off x="9056300" y="4171016"/>
            <a:ext cx="1251736" cy="1220951"/>
            <a:chOff x="9982785" y="4175133"/>
            <a:chExt cx="1251736" cy="1220951"/>
          </a:xfrm>
        </p:grpSpPr>
        <p:sp>
          <p:nvSpPr>
            <p:cNvPr id="23" name="Text Box345">
              <a:extLst>
                <a:ext uri="{FF2B5EF4-FFF2-40B4-BE49-F238E27FC236}">
                  <a16:creationId xmlns:a16="http://schemas.microsoft.com/office/drawing/2014/main" id="{5BE8956D-50FC-4096-B24B-CEF19F8266F8}"/>
                </a:ext>
              </a:extLst>
            </p:cNvPr>
            <p:cNvSpPr txBox="1"/>
            <p:nvPr/>
          </p:nvSpPr>
          <p:spPr>
            <a:xfrm>
              <a:off x="9982785" y="5127100"/>
              <a:ext cx="1251736" cy="268984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1791"/>
                </a:lnSpc>
              </a:pPr>
              <a:r>
                <a:rPr lang="en-US" altLang="zh-CN" sz="1467" spc="-4" dirty="0">
                  <a:latin typeface="Calibri"/>
                  <a:ea typeface="Calibri"/>
                  <a:cs typeface="Calibri"/>
                </a:rPr>
                <a:t>Smart Agent</a:t>
              </a:r>
              <a:endParaRPr lang="en-US" altLang="zh-CN" sz="1467" dirty="0">
                <a:latin typeface="Calibri"/>
                <a:ea typeface="Calibri"/>
                <a:cs typeface="Calibri"/>
              </a:endParaRPr>
            </a:p>
          </p:txBody>
        </p:sp>
        <p:pic>
          <p:nvPicPr>
            <p:cNvPr id="42" name="Picture 41" descr="Icon&#10;&#10;Description automatically generated">
              <a:extLst>
                <a:ext uri="{FF2B5EF4-FFF2-40B4-BE49-F238E27FC236}">
                  <a16:creationId xmlns:a16="http://schemas.microsoft.com/office/drawing/2014/main" id="{8B064F53-6E3C-45FC-AB93-FAD7973B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794" y="4175133"/>
              <a:ext cx="951967" cy="951967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3CE38A9-915B-43D7-8B3D-C08FD6B6DA8F}"/>
              </a:ext>
            </a:extLst>
          </p:cNvPr>
          <p:cNvSpPr txBox="1"/>
          <p:nvPr/>
        </p:nvSpPr>
        <p:spPr>
          <a:xfrm>
            <a:off x="3989507" y="52770"/>
            <a:ext cx="3147074" cy="5260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IN" sz="2800" b="1" kern="0" dirty="0">
                <a:latin typeface="+mj-lt"/>
                <a:cs typeface="Calibri" panose="020F0502020204030204" pitchFamily="34" charset="0"/>
                <a:sym typeface="Trebuchet MS"/>
              </a:rPr>
              <a:t>AI Powered </a:t>
            </a:r>
            <a:r>
              <a:rPr lang="en-IN" sz="2800" b="1" kern="0" dirty="0">
                <a:solidFill>
                  <a:srgbClr val="00B050"/>
                </a:solidFill>
                <a:latin typeface="+mj-lt"/>
                <a:cs typeface="Calibri" panose="020F0502020204030204" pitchFamily="34" charset="0"/>
                <a:sym typeface="Trebuchet MS"/>
              </a:rPr>
              <a:t>CX</a:t>
            </a:r>
            <a:endParaRPr lang="en-SG" sz="2800" b="1" kern="0" dirty="0">
              <a:solidFill>
                <a:srgbClr val="00B050"/>
              </a:solidFill>
              <a:latin typeface="+mj-lt"/>
              <a:cs typeface="Calibri" panose="020F0502020204030204" pitchFamily="34" charset="0"/>
              <a:sym typeface="Trebuchet M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B2884B-A21A-4508-9591-8CBB4FE6E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745" y="620459"/>
            <a:ext cx="960875" cy="9608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20D3BBB-8849-4A6C-8954-8D09BB67F9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703" y="29324"/>
            <a:ext cx="3019990" cy="1509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D6E326-87A2-4A39-A235-B456F9E83ECE}"/>
              </a:ext>
            </a:extLst>
          </p:cNvPr>
          <p:cNvSpPr txBox="1"/>
          <p:nvPr/>
        </p:nvSpPr>
        <p:spPr>
          <a:xfrm>
            <a:off x="8925203" y="172458"/>
            <a:ext cx="3119064" cy="5570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IN" sz="1400" b="1" kern="0" dirty="0">
                <a:solidFill>
                  <a:schemeClr val="tx2"/>
                </a:solidFill>
                <a:sym typeface="Trebuchet MS"/>
              </a:rPr>
              <a:t>Intelligent Agent Assist – </a:t>
            </a:r>
          </a:p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IN" sz="1400" kern="0" dirty="0">
                <a:solidFill>
                  <a:schemeClr val="tx2"/>
                </a:solidFill>
                <a:sym typeface="Trebuchet MS"/>
              </a:rPr>
              <a:t>Steering call process systematically.</a:t>
            </a:r>
            <a:endParaRPr lang="en-SG" sz="1400" kern="0" dirty="0" err="1">
              <a:solidFill>
                <a:schemeClr val="tx2"/>
              </a:solidFill>
              <a:sym typeface="Trebuchet M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45EF42-243A-4F2B-BC4A-93CDF0A36302}"/>
              </a:ext>
            </a:extLst>
          </p:cNvPr>
          <p:cNvGrpSpPr/>
          <p:nvPr/>
        </p:nvGrpSpPr>
        <p:grpSpPr>
          <a:xfrm>
            <a:off x="9006993" y="773635"/>
            <a:ext cx="1986359" cy="608703"/>
            <a:chOff x="9170350" y="1239052"/>
            <a:chExt cx="2170748" cy="848595"/>
          </a:xfrm>
        </p:grpSpPr>
        <p:pic>
          <p:nvPicPr>
            <p:cNvPr id="17" name="Picture 16" descr="Logo, icon&#10;&#10;Description automatically generated">
              <a:extLst>
                <a:ext uri="{FF2B5EF4-FFF2-40B4-BE49-F238E27FC236}">
                  <a16:creationId xmlns:a16="http://schemas.microsoft.com/office/drawing/2014/main" id="{76499959-9EB1-473B-9D1D-2708A03E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0350" y="1299910"/>
              <a:ext cx="631911" cy="631911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65681DE0-29AC-4237-BE34-63B86A004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1403" y="1239052"/>
              <a:ext cx="848595" cy="848595"/>
            </a:xfrm>
            <a:prstGeom prst="rect">
              <a:avLst/>
            </a:prstGeom>
          </p:spPr>
        </p:pic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AC6456AE-304B-4A1C-A46C-FF450053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803" y="1329201"/>
              <a:ext cx="668295" cy="66829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0017681-C9F3-4F06-9D8A-DB667CF1D0E3}"/>
              </a:ext>
            </a:extLst>
          </p:cNvPr>
          <p:cNvSpPr txBox="1"/>
          <p:nvPr/>
        </p:nvSpPr>
        <p:spPr>
          <a:xfrm>
            <a:off x="8888436" y="1359389"/>
            <a:ext cx="2981372" cy="5570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IN" sz="1400" b="1" kern="0" dirty="0">
                <a:solidFill>
                  <a:schemeClr val="tx2"/>
                </a:solidFill>
                <a:sym typeface="Trebuchet MS"/>
              </a:rPr>
              <a:t>Human Bot Collaboration </a:t>
            </a:r>
            <a:r>
              <a:rPr lang="en-IN" sz="1400" kern="0" dirty="0">
                <a:solidFill>
                  <a:schemeClr val="tx2"/>
                </a:solidFill>
                <a:sym typeface="Trebuchet MS"/>
              </a:rPr>
              <a:t>– </a:t>
            </a:r>
          </a:p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IN" sz="1400" kern="0" dirty="0">
                <a:solidFill>
                  <a:schemeClr val="tx2"/>
                </a:solidFill>
                <a:sym typeface="Trebuchet MS"/>
              </a:rPr>
              <a:t>Automate Mundane repetitive Task</a:t>
            </a:r>
            <a:endParaRPr lang="en-SG" sz="1400" kern="0" dirty="0" err="1">
              <a:solidFill>
                <a:schemeClr val="tx2"/>
              </a:solidFill>
              <a:sym typeface="Trebuchet M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0EBE8F-EB63-4E91-BE1A-88119CC0EC48}"/>
              </a:ext>
            </a:extLst>
          </p:cNvPr>
          <p:cNvSpPr txBox="1"/>
          <p:nvPr/>
        </p:nvSpPr>
        <p:spPr>
          <a:xfrm>
            <a:off x="8917139" y="3431869"/>
            <a:ext cx="3147074" cy="5570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IN" sz="1400" b="1" kern="0" dirty="0">
                <a:solidFill>
                  <a:schemeClr val="tx2"/>
                </a:solidFill>
                <a:sym typeface="Trebuchet MS"/>
              </a:rPr>
              <a:t>After Call Work –</a:t>
            </a:r>
          </a:p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IN" sz="1400" kern="0" dirty="0">
                <a:solidFill>
                  <a:schemeClr val="tx2"/>
                </a:solidFill>
                <a:sym typeface="Trebuchet MS"/>
              </a:rPr>
              <a:t>Compliant and Automated Notes</a:t>
            </a:r>
            <a:endParaRPr lang="en-SG" sz="1400" kern="0" dirty="0" err="1">
              <a:solidFill>
                <a:schemeClr val="tx2"/>
              </a:solidFill>
              <a:sym typeface="Trebuchet M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EEE1AA-BD9B-41C3-91EE-1A4DC9C34AF2}"/>
              </a:ext>
            </a:extLst>
          </p:cNvPr>
          <p:cNvSpPr/>
          <p:nvPr/>
        </p:nvSpPr>
        <p:spPr>
          <a:xfrm>
            <a:off x="8917139" y="5448885"/>
            <a:ext cx="25713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/>
              <a:t>ALBA</a:t>
            </a:r>
            <a:r>
              <a:rPr lang="en-SG" sz="1400" dirty="0"/>
              <a:t> –</a:t>
            </a:r>
          </a:p>
          <a:p>
            <a:r>
              <a:rPr lang="en-SG" sz="1400" dirty="0"/>
              <a:t> AI driven Advisor Training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9C6242-983E-4750-AA20-774FA3A7F558}"/>
              </a:ext>
            </a:extLst>
          </p:cNvPr>
          <p:cNvCxnSpPr>
            <a:cxnSpLocks/>
          </p:cNvCxnSpPr>
          <p:nvPr/>
        </p:nvCxnSpPr>
        <p:spPr>
          <a:xfrm>
            <a:off x="4773617" y="4934363"/>
            <a:ext cx="41956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75546AA-D6D5-450E-A841-C848BA754E90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479" y="156016"/>
            <a:ext cx="386416" cy="386416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67EFED3-C437-4245-BFCF-9905CB513E3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408" y="1973383"/>
            <a:ext cx="454375" cy="454375"/>
          </a:xfrm>
          <a:prstGeom prst="rect">
            <a:avLst/>
          </a:prstGeom>
        </p:spPr>
      </p:pic>
      <p:pic>
        <p:nvPicPr>
          <p:cNvPr id="22" name="Picture 21" descr="A picture containing cup, black, dark&#10;&#10;Description automatically generated">
            <a:extLst>
              <a:ext uri="{FF2B5EF4-FFF2-40B4-BE49-F238E27FC236}">
                <a16:creationId xmlns:a16="http://schemas.microsoft.com/office/drawing/2014/main" id="{DC3F17E3-A566-4947-9FDD-23CB9C4AA9C4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96" y="5110836"/>
            <a:ext cx="496060" cy="921774"/>
          </a:xfrm>
          <a:prstGeom prst="rect">
            <a:avLst/>
          </a:prstGeom>
        </p:spPr>
      </p:pic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4475B591-E8ED-41F4-8E2C-F519E9796EF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31" y="1136439"/>
            <a:ext cx="835790" cy="46960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22BB62-775C-494D-B617-B6FA3F506E38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349" y="3218375"/>
            <a:ext cx="481188" cy="48118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8E85FF7-2600-4020-A6A3-D27FE8503636}"/>
              </a:ext>
            </a:extLst>
          </p:cNvPr>
          <p:cNvSpPr txBox="1"/>
          <p:nvPr/>
        </p:nvSpPr>
        <p:spPr>
          <a:xfrm>
            <a:off x="5171574" y="4997854"/>
            <a:ext cx="3567318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IN" sz="1600" kern="0" dirty="0">
                <a:solidFill>
                  <a:schemeClr val="tx2"/>
                </a:solidFill>
                <a:cs typeface="Calibri" panose="020F0502020204030204" pitchFamily="34" charset="0"/>
                <a:sym typeface="Trebuchet MS"/>
              </a:rPr>
              <a:t>Tech Infused Agent Operation</a:t>
            </a:r>
            <a:endParaRPr lang="en-SG" sz="1600" kern="0" dirty="0" err="1">
              <a:solidFill>
                <a:schemeClr val="tx2"/>
              </a:solidFill>
              <a:cs typeface="Calibri" panose="020F0502020204030204" pitchFamily="34" charset="0"/>
              <a:sym typeface="Trebuchet M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EBD932-D42F-457D-A49D-4F18967EF5D1}"/>
              </a:ext>
            </a:extLst>
          </p:cNvPr>
          <p:cNvSpPr/>
          <p:nvPr/>
        </p:nvSpPr>
        <p:spPr>
          <a:xfrm>
            <a:off x="-67930" y="4218458"/>
            <a:ext cx="20872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91"/>
              </a:lnSpc>
            </a:pPr>
            <a:r>
              <a:rPr lang="en-US" altLang="zh-CN" spc="-4" dirty="0">
                <a:ea typeface="Calibri"/>
                <a:cs typeface="Calibri"/>
              </a:rPr>
              <a:t>Inbound/Outbound</a:t>
            </a:r>
            <a:endParaRPr lang="en-US" altLang="zh-CN" dirty="0">
              <a:ea typeface="Calibri"/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0FF2F5-539B-490C-8B31-BDE69B88FB45}"/>
              </a:ext>
            </a:extLst>
          </p:cNvPr>
          <p:cNvSpPr txBox="1"/>
          <p:nvPr/>
        </p:nvSpPr>
        <p:spPr>
          <a:xfrm>
            <a:off x="8892284" y="2682577"/>
            <a:ext cx="2981372" cy="5570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IN" sz="1400" b="1" kern="0" dirty="0">
                <a:solidFill>
                  <a:schemeClr val="tx2"/>
                </a:solidFill>
                <a:sym typeface="Trebuchet MS"/>
              </a:rPr>
              <a:t>Email bot – </a:t>
            </a:r>
          </a:p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IN" sz="1400" kern="0" dirty="0">
                <a:solidFill>
                  <a:schemeClr val="tx2"/>
                </a:solidFill>
                <a:sym typeface="Trebuchet MS"/>
              </a:rPr>
              <a:t>Swiftly Respond to Email Using AI </a:t>
            </a:r>
            <a:endParaRPr lang="en-SG" sz="1400" kern="0" dirty="0" err="1">
              <a:solidFill>
                <a:schemeClr val="tx2"/>
              </a:solidFill>
              <a:sym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92A30-4D89-42A6-B8CA-5801817E7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052" y="2546320"/>
            <a:ext cx="702183" cy="46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4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9D6B13-32E3-4C5D-B124-3877A3D7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723286"/>
              </p:ext>
            </p:extLst>
          </p:nvPr>
        </p:nvGraphicFramePr>
        <p:xfrm>
          <a:off x="176463" y="826160"/>
          <a:ext cx="11163296" cy="5363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12">
                  <a:extLst>
                    <a:ext uri="{9D8B030D-6E8A-4147-A177-3AD203B41FA5}">
                      <a16:colId xmlns:a16="http://schemas.microsoft.com/office/drawing/2014/main" val="2564411398"/>
                    </a:ext>
                  </a:extLst>
                </a:gridCol>
                <a:gridCol w="1395412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1395412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1395412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1395412">
                  <a:extLst>
                    <a:ext uri="{9D8B030D-6E8A-4147-A177-3AD203B41FA5}">
                      <a16:colId xmlns:a16="http://schemas.microsoft.com/office/drawing/2014/main" val="1520799613"/>
                    </a:ext>
                  </a:extLst>
                </a:gridCol>
                <a:gridCol w="1395412">
                  <a:extLst>
                    <a:ext uri="{9D8B030D-6E8A-4147-A177-3AD203B41FA5}">
                      <a16:colId xmlns:a16="http://schemas.microsoft.com/office/drawing/2014/main" val="2808847945"/>
                    </a:ext>
                  </a:extLst>
                </a:gridCol>
                <a:gridCol w="1395412">
                  <a:extLst>
                    <a:ext uri="{9D8B030D-6E8A-4147-A177-3AD203B41FA5}">
                      <a16:colId xmlns:a16="http://schemas.microsoft.com/office/drawing/2014/main" val="2068008793"/>
                    </a:ext>
                  </a:extLst>
                </a:gridCol>
                <a:gridCol w="1395412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670437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rebuchet MS"/>
                        </a:rPr>
                        <a:t>Platform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Voicebot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ChatBot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Intelligent Assist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Human Agent Collaboration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EmailBot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Knowledge Bot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After Call Work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6704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Improve CSAT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6704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Improve NPS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6704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Improve ROI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6704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Improve FCR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6704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Improve Compliance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636817"/>
                  </a:ext>
                </a:extLst>
              </a:tr>
              <a:tr h="6704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Reduce AHT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  <a:tr h="6704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Reduce FTE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1715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53E244D-110D-4846-9290-44FDA77D95E2}"/>
              </a:ext>
            </a:extLst>
          </p:cNvPr>
          <p:cNvSpPr txBox="1"/>
          <p:nvPr/>
        </p:nvSpPr>
        <p:spPr>
          <a:xfrm>
            <a:off x="176462" y="169039"/>
            <a:ext cx="9544313" cy="53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IN" sz="3200" kern="0" dirty="0">
                <a:solidFill>
                  <a:schemeClr val="tx2"/>
                </a:solidFill>
                <a:latin typeface="+mj-lt"/>
                <a:sym typeface="Trebuchet MS"/>
              </a:rPr>
              <a:t>Concentrix UX Framework - Outcomes</a:t>
            </a:r>
            <a:endParaRPr lang="en-SG" sz="3200" kern="0" dirty="0" err="1">
              <a:solidFill>
                <a:schemeClr val="tx2"/>
              </a:solidFill>
              <a:latin typeface="+mj-lt"/>
              <a:sym typeface="Trebuchet M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9CCFC3E-874C-427E-ACBE-34CA96AE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79" y="1657884"/>
            <a:ext cx="365760" cy="3657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63B2AC5-1687-4D64-8BA4-397FA815C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45" y="5669425"/>
            <a:ext cx="365760" cy="3657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0AFF2C1-1740-4D21-A7D1-AD3312BE8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63" y="1657884"/>
            <a:ext cx="365760" cy="3657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EA49323-083D-45AF-A9DB-3D3EE5E13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79" y="3053108"/>
            <a:ext cx="365760" cy="3657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72E514-0E0A-4971-9241-77E6A8BE4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813" y="5669425"/>
            <a:ext cx="365760" cy="3657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EC242DE-8C23-409C-B2F8-3273A765D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813" y="3037539"/>
            <a:ext cx="365760" cy="3657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D862C49-D1C7-40B7-90D2-1EE93B561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825" y="3679159"/>
            <a:ext cx="365760" cy="3657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859BFF-909C-442B-BB67-614CC3E1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79" y="4990759"/>
            <a:ext cx="365760" cy="3657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AA60B68-C2D2-4591-9A82-21FF5DAD7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71" y="3681315"/>
            <a:ext cx="365760" cy="3657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0B2E04E-6FD7-4827-8121-0A2D53DD7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71" y="4395519"/>
            <a:ext cx="365760" cy="3657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6B508A8-70A6-43DF-A463-405353AB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45" y="3015459"/>
            <a:ext cx="365760" cy="3657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479C325-7AE0-48A3-9C70-4DC10C281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242" y="4417720"/>
            <a:ext cx="365760" cy="3657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3582BB6-96B3-4086-9384-3C3BDB1D9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60" y="5660128"/>
            <a:ext cx="365760" cy="3657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0C3CD41-C50A-441F-92BB-68E07F93D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60" y="5057480"/>
            <a:ext cx="365760" cy="3657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9859BA6-F46D-4D7A-9D9C-E244B010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63" y="3679159"/>
            <a:ext cx="365760" cy="3657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E08912A-6564-4E34-977A-612CEB5FD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66" y="1655512"/>
            <a:ext cx="365760" cy="36576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7E6ADAB-E431-4F7F-9C97-73204C07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87" y="1630998"/>
            <a:ext cx="365760" cy="3657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AD0E6B0-086E-421B-9B6A-75D9877FB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45" y="4400289"/>
            <a:ext cx="365760" cy="36576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B033BB-ADDA-48F1-82DC-D7C01C1A4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813" y="4990759"/>
            <a:ext cx="365760" cy="36576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1921E25-776F-4FE9-9428-439353ED2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50" y="3679159"/>
            <a:ext cx="365760" cy="36576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7953EF6-FC07-4C2E-A30E-422AF2334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87" y="3046457"/>
            <a:ext cx="365760" cy="3657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58C091-DE86-4DC3-80C1-E1F49B30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813" y="2286077"/>
            <a:ext cx="365760" cy="36576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72E3DE8-CCFA-44CE-855E-7B120B2A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63" y="5669425"/>
            <a:ext cx="365760" cy="36576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B0F7E89-34FE-460E-9F64-22674EA51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45" y="1650649"/>
            <a:ext cx="365760" cy="36576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91176A9-F4BF-4C8C-AA9B-65BE76689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87" y="2333054"/>
            <a:ext cx="365760" cy="36576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0B67EF7-4C87-4BAA-A688-DDA7D1962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71" y="1657884"/>
            <a:ext cx="365760" cy="36576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7501EC7-3F1C-4A2B-824B-77F1AF580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71" y="2333054"/>
            <a:ext cx="365760" cy="36576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BD5874F-65F5-41E1-B732-D65D886D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79" y="2333054"/>
            <a:ext cx="365760" cy="36576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03DDA81-ABC4-4E0D-AD81-2E14E3A30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60" y="2333054"/>
            <a:ext cx="365760" cy="36576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F7B2794-8DEF-4DC5-A100-DDD701B9B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60" y="4395519"/>
            <a:ext cx="365760" cy="36576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70F8441-55A6-4F54-91B8-57B3DE6E6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50" y="5667096"/>
            <a:ext cx="365760" cy="36576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DC1749-002E-4080-9AD5-CBE8851E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63" y="3052513"/>
            <a:ext cx="365760" cy="36576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D74E718-4696-4B62-9E83-ADCBA27B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4" y="3679907"/>
            <a:ext cx="365760" cy="36576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C7C60BB-C0E5-449F-B247-91244E441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79" y="1654456"/>
            <a:ext cx="365760" cy="3657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ECC1ED1-9A22-4BCC-B80B-479D9221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82" y="2333054"/>
            <a:ext cx="365760" cy="36576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A878ED0-77A3-4596-ABB4-964F4A41C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50" y="4990759"/>
            <a:ext cx="365760" cy="36576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1FE2AAD-9F33-44D1-A36B-AFF12811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45" y="4992754"/>
            <a:ext cx="365760" cy="36576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56BAA88-1A9A-4705-83FD-E9BEBFEF0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63" y="5650111"/>
            <a:ext cx="365760" cy="36576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C698872-A553-4A3B-B54C-6B5148E8A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813" y="3679159"/>
            <a:ext cx="365760" cy="36576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9F9F290-1DFF-40F6-8CDC-DA090022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45" y="2333054"/>
            <a:ext cx="365760" cy="36576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E041D55-E0F8-4094-88DC-64109711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87" y="4358057"/>
            <a:ext cx="365760" cy="36576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7A7F6E7-98E7-43CD-865A-0A368E9D8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60" y="3037502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8CF4AD-026C-467A-B96C-5AD33D1FC551}"/>
              </a:ext>
            </a:extLst>
          </p:cNvPr>
          <p:cNvGrpSpPr/>
          <p:nvPr/>
        </p:nvGrpSpPr>
        <p:grpSpPr>
          <a:xfrm>
            <a:off x="7942183" y="200830"/>
            <a:ext cx="2743199" cy="5791131"/>
            <a:chOff x="5066629" y="1697317"/>
            <a:chExt cx="2058743" cy="434618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61ECBEC-BFEE-45D4-9A96-52A007E8765C}"/>
                </a:ext>
              </a:extLst>
            </p:cNvPr>
            <p:cNvGrpSpPr/>
            <p:nvPr/>
          </p:nvGrpSpPr>
          <p:grpSpPr>
            <a:xfrm>
              <a:off x="5066629" y="1697317"/>
              <a:ext cx="2058743" cy="4346185"/>
              <a:chOff x="5131235" y="1444422"/>
              <a:chExt cx="1961921" cy="4141786"/>
            </a:xfrm>
            <a:effectLst>
              <a:reflection blurRad="6350" stA="20000" endPos="35000" dir="5400000" sy="-100000" algn="bl" rotWithShape="0"/>
            </a:effectLst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F71BD1B-2B63-43A8-A304-6E5FC3E51B0C}"/>
                  </a:ext>
                </a:extLst>
              </p:cNvPr>
              <p:cNvGrpSpPr/>
              <p:nvPr/>
            </p:nvGrpSpPr>
            <p:grpSpPr>
              <a:xfrm>
                <a:off x="6459626" y="1444422"/>
                <a:ext cx="317447" cy="25885"/>
                <a:chOff x="3605213" y="133352"/>
                <a:chExt cx="369888" cy="30161"/>
              </a:xfrm>
            </p:grpSpPr>
            <p:sp>
              <p:nvSpPr>
                <p:cNvPr id="60" name="Freeform 12">
                  <a:extLst>
                    <a:ext uri="{FF2B5EF4-FFF2-40B4-BE49-F238E27FC236}">
                      <a16:creationId xmlns:a16="http://schemas.microsoft.com/office/drawing/2014/main" id="{6774D766-8CA5-4C4A-BE71-6EE3F9CA4D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7912" y="133352"/>
                  <a:ext cx="346075" cy="19050"/>
                </a:xfrm>
                <a:custGeom>
                  <a:avLst/>
                  <a:gdLst>
                    <a:gd name="T0" fmla="*/ 36 w 1309"/>
                    <a:gd name="T1" fmla="*/ 0 h 74"/>
                    <a:gd name="T2" fmla="*/ 1272 w 1309"/>
                    <a:gd name="T3" fmla="*/ 0 h 74"/>
                    <a:gd name="T4" fmla="*/ 1280 w 1309"/>
                    <a:gd name="T5" fmla="*/ 1 h 74"/>
                    <a:gd name="T6" fmla="*/ 1286 w 1309"/>
                    <a:gd name="T7" fmla="*/ 3 h 74"/>
                    <a:gd name="T8" fmla="*/ 1292 w 1309"/>
                    <a:gd name="T9" fmla="*/ 7 h 74"/>
                    <a:gd name="T10" fmla="*/ 1298 w 1309"/>
                    <a:gd name="T11" fmla="*/ 11 h 74"/>
                    <a:gd name="T12" fmla="*/ 1302 w 1309"/>
                    <a:gd name="T13" fmla="*/ 16 h 74"/>
                    <a:gd name="T14" fmla="*/ 1306 w 1309"/>
                    <a:gd name="T15" fmla="*/ 23 h 74"/>
                    <a:gd name="T16" fmla="*/ 1308 w 1309"/>
                    <a:gd name="T17" fmla="*/ 30 h 74"/>
                    <a:gd name="T18" fmla="*/ 1309 w 1309"/>
                    <a:gd name="T19" fmla="*/ 38 h 74"/>
                    <a:gd name="T20" fmla="*/ 1309 w 1309"/>
                    <a:gd name="T21" fmla="*/ 38 h 74"/>
                    <a:gd name="T22" fmla="*/ 1308 w 1309"/>
                    <a:gd name="T23" fmla="*/ 44 h 74"/>
                    <a:gd name="T24" fmla="*/ 1306 w 1309"/>
                    <a:gd name="T25" fmla="*/ 51 h 74"/>
                    <a:gd name="T26" fmla="*/ 1302 w 1309"/>
                    <a:gd name="T27" fmla="*/ 58 h 74"/>
                    <a:gd name="T28" fmla="*/ 1298 w 1309"/>
                    <a:gd name="T29" fmla="*/ 64 h 74"/>
                    <a:gd name="T30" fmla="*/ 1292 w 1309"/>
                    <a:gd name="T31" fmla="*/ 67 h 74"/>
                    <a:gd name="T32" fmla="*/ 1286 w 1309"/>
                    <a:gd name="T33" fmla="*/ 71 h 74"/>
                    <a:gd name="T34" fmla="*/ 1280 w 1309"/>
                    <a:gd name="T35" fmla="*/ 73 h 74"/>
                    <a:gd name="T36" fmla="*/ 1272 w 1309"/>
                    <a:gd name="T37" fmla="*/ 74 h 74"/>
                    <a:gd name="T38" fmla="*/ 36 w 1309"/>
                    <a:gd name="T39" fmla="*/ 74 h 74"/>
                    <a:gd name="T40" fmla="*/ 30 w 1309"/>
                    <a:gd name="T41" fmla="*/ 73 h 74"/>
                    <a:gd name="T42" fmla="*/ 23 w 1309"/>
                    <a:gd name="T43" fmla="*/ 71 h 74"/>
                    <a:gd name="T44" fmla="*/ 16 w 1309"/>
                    <a:gd name="T45" fmla="*/ 67 h 74"/>
                    <a:gd name="T46" fmla="*/ 10 w 1309"/>
                    <a:gd name="T47" fmla="*/ 64 h 74"/>
                    <a:gd name="T48" fmla="*/ 6 w 1309"/>
                    <a:gd name="T49" fmla="*/ 58 h 74"/>
                    <a:gd name="T50" fmla="*/ 2 w 1309"/>
                    <a:gd name="T51" fmla="*/ 51 h 74"/>
                    <a:gd name="T52" fmla="*/ 1 w 1309"/>
                    <a:gd name="T53" fmla="*/ 44 h 74"/>
                    <a:gd name="T54" fmla="*/ 0 w 1309"/>
                    <a:gd name="T55" fmla="*/ 38 h 74"/>
                    <a:gd name="T56" fmla="*/ 0 w 1309"/>
                    <a:gd name="T57" fmla="*/ 38 h 74"/>
                    <a:gd name="T58" fmla="*/ 1 w 1309"/>
                    <a:gd name="T59" fmla="*/ 30 h 74"/>
                    <a:gd name="T60" fmla="*/ 2 w 1309"/>
                    <a:gd name="T61" fmla="*/ 23 h 74"/>
                    <a:gd name="T62" fmla="*/ 6 w 1309"/>
                    <a:gd name="T63" fmla="*/ 16 h 74"/>
                    <a:gd name="T64" fmla="*/ 10 w 1309"/>
                    <a:gd name="T65" fmla="*/ 11 h 74"/>
                    <a:gd name="T66" fmla="*/ 16 w 1309"/>
                    <a:gd name="T67" fmla="*/ 7 h 74"/>
                    <a:gd name="T68" fmla="*/ 23 w 1309"/>
                    <a:gd name="T69" fmla="*/ 3 h 74"/>
                    <a:gd name="T70" fmla="*/ 30 w 1309"/>
                    <a:gd name="T71" fmla="*/ 1 h 74"/>
                    <a:gd name="T72" fmla="*/ 36 w 1309"/>
                    <a:gd name="T73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309" h="74">
                      <a:moveTo>
                        <a:pt x="36" y="0"/>
                      </a:moveTo>
                      <a:lnTo>
                        <a:pt x="1272" y="0"/>
                      </a:lnTo>
                      <a:lnTo>
                        <a:pt x="1280" y="1"/>
                      </a:lnTo>
                      <a:lnTo>
                        <a:pt x="1286" y="3"/>
                      </a:lnTo>
                      <a:lnTo>
                        <a:pt x="1292" y="7"/>
                      </a:lnTo>
                      <a:lnTo>
                        <a:pt x="1298" y="11"/>
                      </a:lnTo>
                      <a:lnTo>
                        <a:pt x="1302" y="16"/>
                      </a:lnTo>
                      <a:lnTo>
                        <a:pt x="1306" y="23"/>
                      </a:lnTo>
                      <a:lnTo>
                        <a:pt x="1308" y="30"/>
                      </a:lnTo>
                      <a:lnTo>
                        <a:pt x="1309" y="38"/>
                      </a:lnTo>
                      <a:lnTo>
                        <a:pt x="1309" y="38"/>
                      </a:lnTo>
                      <a:lnTo>
                        <a:pt x="1308" y="44"/>
                      </a:lnTo>
                      <a:lnTo>
                        <a:pt x="1306" y="51"/>
                      </a:lnTo>
                      <a:lnTo>
                        <a:pt x="1302" y="58"/>
                      </a:lnTo>
                      <a:lnTo>
                        <a:pt x="1298" y="64"/>
                      </a:lnTo>
                      <a:lnTo>
                        <a:pt x="1292" y="67"/>
                      </a:lnTo>
                      <a:lnTo>
                        <a:pt x="1286" y="71"/>
                      </a:lnTo>
                      <a:lnTo>
                        <a:pt x="1280" y="73"/>
                      </a:lnTo>
                      <a:lnTo>
                        <a:pt x="1272" y="74"/>
                      </a:lnTo>
                      <a:lnTo>
                        <a:pt x="36" y="74"/>
                      </a:lnTo>
                      <a:lnTo>
                        <a:pt x="30" y="73"/>
                      </a:lnTo>
                      <a:lnTo>
                        <a:pt x="23" y="71"/>
                      </a:lnTo>
                      <a:lnTo>
                        <a:pt x="16" y="67"/>
                      </a:lnTo>
                      <a:lnTo>
                        <a:pt x="10" y="64"/>
                      </a:lnTo>
                      <a:lnTo>
                        <a:pt x="6" y="58"/>
                      </a:lnTo>
                      <a:lnTo>
                        <a:pt x="2" y="51"/>
                      </a:lnTo>
                      <a:lnTo>
                        <a:pt x="1" y="44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1" y="30"/>
                      </a:lnTo>
                      <a:lnTo>
                        <a:pt x="2" y="23"/>
                      </a:lnTo>
                      <a:lnTo>
                        <a:pt x="6" y="16"/>
                      </a:lnTo>
                      <a:lnTo>
                        <a:pt x="10" y="11"/>
                      </a:lnTo>
                      <a:lnTo>
                        <a:pt x="16" y="7"/>
                      </a:lnTo>
                      <a:lnTo>
                        <a:pt x="23" y="3"/>
                      </a:lnTo>
                      <a:lnTo>
                        <a:pt x="30" y="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8744">
                      <a:schemeClr val="bg1">
                        <a:lumMod val="75000"/>
                      </a:schemeClr>
                    </a:gs>
                    <a:gs pos="78000">
                      <a:srgbClr val="060606"/>
                    </a:gs>
                    <a:gs pos="100000">
                      <a:srgbClr val="3C3C3C"/>
                    </a:gs>
                    <a:gs pos="10000">
                      <a:schemeClr val="bg1">
                        <a:lumMod val="50000"/>
                      </a:schemeClr>
                    </a:gs>
                    <a:gs pos="54000">
                      <a:schemeClr val="tx1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Rectangle 13">
                  <a:extLst>
                    <a:ext uri="{FF2B5EF4-FFF2-40B4-BE49-F238E27FC236}">
                      <a16:creationId xmlns:a16="http://schemas.microsoft.com/office/drawing/2014/main" id="{D317D248-ABCC-4C1A-8109-09880EC97E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5213" y="142875"/>
                  <a:ext cx="369888" cy="20638"/>
                </a:xfrm>
                <a:prstGeom prst="rect">
                  <a:avLst/>
                </a:prstGeom>
                <a:gradFill flip="none" rotWithShape="1">
                  <a:gsLst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rgbClr val="3C3C3C"/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3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16D1D6B-37F8-4B70-8B7F-73AB660D7A0D}"/>
                  </a:ext>
                </a:extLst>
              </p:cNvPr>
              <p:cNvGrpSpPr/>
              <p:nvPr/>
            </p:nvGrpSpPr>
            <p:grpSpPr>
              <a:xfrm>
                <a:off x="5131235" y="2035717"/>
                <a:ext cx="25874" cy="870588"/>
                <a:chOff x="2057454" y="822328"/>
                <a:chExt cx="30149" cy="1014410"/>
              </a:xfrm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319A8C97-0728-44BF-B9A2-DE6878971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7478" y="828677"/>
                  <a:ext cx="19050" cy="200025"/>
                </a:xfrm>
                <a:custGeom>
                  <a:avLst/>
                  <a:gdLst>
                    <a:gd name="T0" fmla="*/ 0 w 74"/>
                    <a:gd name="T1" fmla="*/ 723 h 760"/>
                    <a:gd name="T2" fmla="*/ 0 w 74"/>
                    <a:gd name="T3" fmla="*/ 37 h 760"/>
                    <a:gd name="T4" fmla="*/ 1 w 74"/>
                    <a:gd name="T5" fmla="*/ 29 h 760"/>
                    <a:gd name="T6" fmla="*/ 3 w 74"/>
                    <a:gd name="T7" fmla="*/ 22 h 760"/>
                    <a:gd name="T8" fmla="*/ 7 w 74"/>
                    <a:gd name="T9" fmla="*/ 16 h 760"/>
                    <a:gd name="T10" fmla="*/ 11 w 74"/>
                    <a:gd name="T11" fmla="*/ 11 h 760"/>
                    <a:gd name="T12" fmla="*/ 16 w 74"/>
                    <a:gd name="T13" fmla="*/ 6 h 760"/>
                    <a:gd name="T14" fmla="*/ 23 w 74"/>
                    <a:gd name="T15" fmla="*/ 3 h 760"/>
                    <a:gd name="T16" fmla="*/ 30 w 74"/>
                    <a:gd name="T17" fmla="*/ 1 h 760"/>
                    <a:gd name="T18" fmla="*/ 38 w 74"/>
                    <a:gd name="T19" fmla="*/ 0 h 760"/>
                    <a:gd name="T20" fmla="*/ 38 w 74"/>
                    <a:gd name="T21" fmla="*/ 0 h 760"/>
                    <a:gd name="T22" fmla="*/ 44 w 74"/>
                    <a:gd name="T23" fmla="*/ 1 h 760"/>
                    <a:gd name="T24" fmla="*/ 51 w 74"/>
                    <a:gd name="T25" fmla="*/ 3 h 760"/>
                    <a:gd name="T26" fmla="*/ 58 w 74"/>
                    <a:gd name="T27" fmla="*/ 6 h 760"/>
                    <a:gd name="T28" fmla="*/ 63 w 74"/>
                    <a:gd name="T29" fmla="*/ 11 h 760"/>
                    <a:gd name="T30" fmla="*/ 67 w 74"/>
                    <a:gd name="T31" fmla="*/ 16 h 760"/>
                    <a:gd name="T32" fmla="*/ 71 w 74"/>
                    <a:gd name="T33" fmla="*/ 22 h 760"/>
                    <a:gd name="T34" fmla="*/ 73 w 74"/>
                    <a:gd name="T35" fmla="*/ 29 h 760"/>
                    <a:gd name="T36" fmla="*/ 74 w 74"/>
                    <a:gd name="T37" fmla="*/ 37 h 760"/>
                    <a:gd name="T38" fmla="*/ 74 w 74"/>
                    <a:gd name="T39" fmla="*/ 723 h 760"/>
                    <a:gd name="T40" fmla="*/ 73 w 74"/>
                    <a:gd name="T41" fmla="*/ 730 h 760"/>
                    <a:gd name="T42" fmla="*/ 71 w 74"/>
                    <a:gd name="T43" fmla="*/ 738 h 760"/>
                    <a:gd name="T44" fmla="*/ 67 w 74"/>
                    <a:gd name="T45" fmla="*/ 744 h 760"/>
                    <a:gd name="T46" fmla="*/ 63 w 74"/>
                    <a:gd name="T47" fmla="*/ 750 h 760"/>
                    <a:gd name="T48" fmla="*/ 58 w 74"/>
                    <a:gd name="T49" fmla="*/ 754 h 760"/>
                    <a:gd name="T50" fmla="*/ 51 w 74"/>
                    <a:gd name="T51" fmla="*/ 758 h 760"/>
                    <a:gd name="T52" fmla="*/ 44 w 74"/>
                    <a:gd name="T53" fmla="*/ 760 h 760"/>
                    <a:gd name="T54" fmla="*/ 38 w 74"/>
                    <a:gd name="T55" fmla="*/ 760 h 760"/>
                    <a:gd name="T56" fmla="*/ 38 w 74"/>
                    <a:gd name="T57" fmla="*/ 760 h 760"/>
                    <a:gd name="T58" fmla="*/ 30 w 74"/>
                    <a:gd name="T59" fmla="*/ 760 h 760"/>
                    <a:gd name="T60" fmla="*/ 23 w 74"/>
                    <a:gd name="T61" fmla="*/ 758 h 760"/>
                    <a:gd name="T62" fmla="*/ 16 w 74"/>
                    <a:gd name="T63" fmla="*/ 754 h 760"/>
                    <a:gd name="T64" fmla="*/ 11 w 74"/>
                    <a:gd name="T65" fmla="*/ 750 h 760"/>
                    <a:gd name="T66" fmla="*/ 7 w 74"/>
                    <a:gd name="T67" fmla="*/ 744 h 760"/>
                    <a:gd name="T68" fmla="*/ 3 w 74"/>
                    <a:gd name="T69" fmla="*/ 738 h 760"/>
                    <a:gd name="T70" fmla="*/ 1 w 74"/>
                    <a:gd name="T71" fmla="*/ 730 h 760"/>
                    <a:gd name="T72" fmla="*/ 0 w 74"/>
                    <a:gd name="T73" fmla="*/ 723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4" h="760">
                      <a:moveTo>
                        <a:pt x="0" y="723"/>
                      </a:moveTo>
                      <a:lnTo>
                        <a:pt x="0" y="37"/>
                      </a:lnTo>
                      <a:lnTo>
                        <a:pt x="1" y="29"/>
                      </a:lnTo>
                      <a:lnTo>
                        <a:pt x="3" y="22"/>
                      </a:lnTo>
                      <a:lnTo>
                        <a:pt x="7" y="16"/>
                      </a:lnTo>
                      <a:lnTo>
                        <a:pt x="11" y="11"/>
                      </a:lnTo>
                      <a:lnTo>
                        <a:pt x="16" y="6"/>
                      </a:lnTo>
                      <a:lnTo>
                        <a:pt x="23" y="3"/>
                      </a:lnTo>
                      <a:lnTo>
                        <a:pt x="30" y="1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44" y="1"/>
                      </a:lnTo>
                      <a:lnTo>
                        <a:pt x="51" y="3"/>
                      </a:lnTo>
                      <a:lnTo>
                        <a:pt x="58" y="6"/>
                      </a:lnTo>
                      <a:lnTo>
                        <a:pt x="63" y="11"/>
                      </a:lnTo>
                      <a:lnTo>
                        <a:pt x="67" y="16"/>
                      </a:lnTo>
                      <a:lnTo>
                        <a:pt x="71" y="22"/>
                      </a:lnTo>
                      <a:lnTo>
                        <a:pt x="73" y="29"/>
                      </a:lnTo>
                      <a:lnTo>
                        <a:pt x="74" y="37"/>
                      </a:lnTo>
                      <a:lnTo>
                        <a:pt x="74" y="723"/>
                      </a:lnTo>
                      <a:lnTo>
                        <a:pt x="73" y="730"/>
                      </a:lnTo>
                      <a:lnTo>
                        <a:pt x="71" y="738"/>
                      </a:lnTo>
                      <a:lnTo>
                        <a:pt x="67" y="744"/>
                      </a:lnTo>
                      <a:lnTo>
                        <a:pt x="63" y="750"/>
                      </a:lnTo>
                      <a:lnTo>
                        <a:pt x="58" y="754"/>
                      </a:lnTo>
                      <a:lnTo>
                        <a:pt x="51" y="758"/>
                      </a:lnTo>
                      <a:lnTo>
                        <a:pt x="44" y="760"/>
                      </a:lnTo>
                      <a:lnTo>
                        <a:pt x="38" y="760"/>
                      </a:lnTo>
                      <a:lnTo>
                        <a:pt x="38" y="760"/>
                      </a:lnTo>
                      <a:lnTo>
                        <a:pt x="30" y="760"/>
                      </a:lnTo>
                      <a:lnTo>
                        <a:pt x="23" y="758"/>
                      </a:lnTo>
                      <a:lnTo>
                        <a:pt x="16" y="754"/>
                      </a:lnTo>
                      <a:lnTo>
                        <a:pt x="11" y="750"/>
                      </a:lnTo>
                      <a:lnTo>
                        <a:pt x="7" y="744"/>
                      </a:lnTo>
                      <a:lnTo>
                        <a:pt x="3" y="738"/>
                      </a:lnTo>
                      <a:lnTo>
                        <a:pt x="1" y="730"/>
                      </a:lnTo>
                      <a:lnTo>
                        <a:pt x="0" y="723"/>
                      </a:lnTo>
                      <a:close/>
                    </a:path>
                  </a:pathLst>
                </a:custGeom>
                <a:gradFill flip="none" rotWithShape="1">
                  <a:gsLst>
                    <a:gs pos="28744">
                      <a:schemeClr val="bg1">
                        <a:lumMod val="75000"/>
                      </a:schemeClr>
                    </a:gs>
                    <a:gs pos="78000">
                      <a:srgbClr val="060606"/>
                    </a:gs>
                    <a:gs pos="100000">
                      <a:srgbClr val="3C3C3C"/>
                    </a:gs>
                    <a:gs pos="10000">
                      <a:schemeClr val="bg1">
                        <a:lumMod val="50000"/>
                      </a:schemeClr>
                    </a:gs>
                    <a:gs pos="54000">
                      <a:schemeClr val="tx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5C7134AB-7930-46B3-9304-4A45C9E3AF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7454" y="1281117"/>
                  <a:ext cx="19050" cy="155575"/>
                </a:xfrm>
                <a:custGeom>
                  <a:avLst/>
                  <a:gdLst>
                    <a:gd name="T0" fmla="*/ 0 w 74"/>
                    <a:gd name="T1" fmla="*/ 550 h 588"/>
                    <a:gd name="T2" fmla="*/ 0 w 74"/>
                    <a:gd name="T3" fmla="*/ 37 h 588"/>
                    <a:gd name="T4" fmla="*/ 1 w 74"/>
                    <a:gd name="T5" fmla="*/ 29 h 588"/>
                    <a:gd name="T6" fmla="*/ 3 w 74"/>
                    <a:gd name="T7" fmla="*/ 22 h 588"/>
                    <a:gd name="T8" fmla="*/ 7 w 74"/>
                    <a:gd name="T9" fmla="*/ 17 h 588"/>
                    <a:gd name="T10" fmla="*/ 11 w 74"/>
                    <a:gd name="T11" fmla="*/ 11 h 588"/>
                    <a:gd name="T12" fmla="*/ 16 w 74"/>
                    <a:gd name="T13" fmla="*/ 6 h 588"/>
                    <a:gd name="T14" fmla="*/ 23 w 74"/>
                    <a:gd name="T15" fmla="*/ 3 h 588"/>
                    <a:gd name="T16" fmla="*/ 30 w 74"/>
                    <a:gd name="T17" fmla="*/ 1 h 588"/>
                    <a:gd name="T18" fmla="*/ 38 w 74"/>
                    <a:gd name="T19" fmla="*/ 0 h 588"/>
                    <a:gd name="T20" fmla="*/ 38 w 74"/>
                    <a:gd name="T21" fmla="*/ 0 h 588"/>
                    <a:gd name="T22" fmla="*/ 44 w 74"/>
                    <a:gd name="T23" fmla="*/ 1 h 588"/>
                    <a:gd name="T24" fmla="*/ 51 w 74"/>
                    <a:gd name="T25" fmla="*/ 3 h 588"/>
                    <a:gd name="T26" fmla="*/ 58 w 74"/>
                    <a:gd name="T27" fmla="*/ 6 h 588"/>
                    <a:gd name="T28" fmla="*/ 63 w 74"/>
                    <a:gd name="T29" fmla="*/ 11 h 588"/>
                    <a:gd name="T30" fmla="*/ 67 w 74"/>
                    <a:gd name="T31" fmla="*/ 17 h 588"/>
                    <a:gd name="T32" fmla="*/ 71 w 74"/>
                    <a:gd name="T33" fmla="*/ 22 h 588"/>
                    <a:gd name="T34" fmla="*/ 73 w 74"/>
                    <a:gd name="T35" fmla="*/ 29 h 588"/>
                    <a:gd name="T36" fmla="*/ 74 w 74"/>
                    <a:gd name="T37" fmla="*/ 37 h 588"/>
                    <a:gd name="T38" fmla="*/ 74 w 74"/>
                    <a:gd name="T39" fmla="*/ 550 h 588"/>
                    <a:gd name="T40" fmla="*/ 73 w 74"/>
                    <a:gd name="T41" fmla="*/ 558 h 588"/>
                    <a:gd name="T42" fmla="*/ 71 w 74"/>
                    <a:gd name="T43" fmla="*/ 565 h 588"/>
                    <a:gd name="T44" fmla="*/ 67 w 74"/>
                    <a:gd name="T45" fmla="*/ 571 h 588"/>
                    <a:gd name="T46" fmla="*/ 63 w 74"/>
                    <a:gd name="T47" fmla="*/ 576 h 588"/>
                    <a:gd name="T48" fmla="*/ 58 w 74"/>
                    <a:gd name="T49" fmla="*/ 581 h 588"/>
                    <a:gd name="T50" fmla="*/ 51 w 74"/>
                    <a:gd name="T51" fmla="*/ 584 h 588"/>
                    <a:gd name="T52" fmla="*/ 44 w 74"/>
                    <a:gd name="T53" fmla="*/ 587 h 588"/>
                    <a:gd name="T54" fmla="*/ 38 w 74"/>
                    <a:gd name="T55" fmla="*/ 588 h 588"/>
                    <a:gd name="T56" fmla="*/ 38 w 74"/>
                    <a:gd name="T57" fmla="*/ 588 h 588"/>
                    <a:gd name="T58" fmla="*/ 30 w 74"/>
                    <a:gd name="T59" fmla="*/ 587 h 588"/>
                    <a:gd name="T60" fmla="*/ 23 w 74"/>
                    <a:gd name="T61" fmla="*/ 584 h 588"/>
                    <a:gd name="T62" fmla="*/ 16 w 74"/>
                    <a:gd name="T63" fmla="*/ 581 h 588"/>
                    <a:gd name="T64" fmla="*/ 11 w 74"/>
                    <a:gd name="T65" fmla="*/ 576 h 588"/>
                    <a:gd name="T66" fmla="*/ 7 w 74"/>
                    <a:gd name="T67" fmla="*/ 571 h 588"/>
                    <a:gd name="T68" fmla="*/ 3 w 74"/>
                    <a:gd name="T69" fmla="*/ 565 h 588"/>
                    <a:gd name="T70" fmla="*/ 1 w 74"/>
                    <a:gd name="T71" fmla="*/ 558 h 588"/>
                    <a:gd name="T72" fmla="*/ 0 w 74"/>
                    <a:gd name="T73" fmla="*/ 550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4" h="588">
                      <a:moveTo>
                        <a:pt x="0" y="550"/>
                      </a:moveTo>
                      <a:lnTo>
                        <a:pt x="0" y="37"/>
                      </a:lnTo>
                      <a:lnTo>
                        <a:pt x="1" y="29"/>
                      </a:lnTo>
                      <a:lnTo>
                        <a:pt x="3" y="22"/>
                      </a:lnTo>
                      <a:lnTo>
                        <a:pt x="7" y="17"/>
                      </a:lnTo>
                      <a:lnTo>
                        <a:pt x="11" y="11"/>
                      </a:lnTo>
                      <a:lnTo>
                        <a:pt x="16" y="6"/>
                      </a:lnTo>
                      <a:lnTo>
                        <a:pt x="23" y="3"/>
                      </a:lnTo>
                      <a:lnTo>
                        <a:pt x="30" y="1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44" y="1"/>
                      </a:lnTo>
                      <a:lnTo>
                        <a:pt x="51" y="3"/>
                      </a:lnTo>
                      <a:lnTo>
                        <a:pt x="58" y="6"/>
                      </a:lnTo>
                      <a:lnTo>
                        <a:pt x="63" y="11"/>
                      </a:lnTo>
                      <a:lnTo>
                        <a:pt x="67" y="17"/>
                      </a:lnTo>
                      <a:lnTo>
                        <a:pt x="71" y="22"/>
                      </a:lnTo>
                      <a:lnTo>
                        <a:pt x="73" y="29"/>
                      </a:lnTo>
                      <a:lnTo>
                        <a:pt x="74" y="37"/>
                      </a:lnTo>
                      <a:lnTo>
                        <a:pt x="74" y="550"/>
                      </a:lnTo>
                      <a:lnTo>
                        <a:pt x="73" y="558"/>
                      </a:lnTo>
                      <a:lnTo>
                        <a:pt x="71" y="565"/>
                      </a:lnTo>
                      <a:lnTo>
                        <a:pt x="67" y="571"/>
                      </a:lnTo>
                      <a:lnTo>
                        <a:pt x="63" y="576"/>
                      </a:lnTo>
                      <a:lnTo>
                        <a:pt x="58" y="581"/>
                      </a:lnTo>
                      <a:lnTo>
                        <a:pt x="51" y="584"/>
                      </a:lnTo>
                      <a:lnTo>
                        <a:pt x="44" y="587"/>
                      </a:lnTo>
                      <a:lnTo>
                        <a:pt x="38" y="588"/>
                      </a:lnTo>
                      <a:lnTo>
                        <a:pt x="38" y="588"/>
                      </a:lnTo>
                      <a:lnTo>
                        <a:pt x="30" y="587"/>
                      </a:lnTo>
                      <a:lnTo>
                        <a:pt x="23" y="584"/>
                      </a:lnTo>
                      <a:lnTo>
                        <a:pt x="16" y="581"/>
                      </a:lnTo>
                      <a:lnTo>
                        <a:pt x="11" y="576"/>
                      </a:lnTo>
                      <a:lnTo>
                        <a:pt x="7" y="571"/>
                      </a:lnTo>
                      <a:lnTo>
                        <a:pt x="3" y="565"/>
                      </a:lnTo>
                      <a:lnTo>
                        <a:pt x="1" y="558"/>
                      </a:lnTo>
                      <a:lnTo>
                        <a:pt x="0" y="550"/>
                      </a:lnTo>
                      <a:close/>
                    </a:path>
                  </a:pathLst>
                </a:custGeom>
                <a:gradFill flip="none" rotWithShape="1">
                  <a:gsLst>
                    <a:gs pos="28744">
                      <a:schemeClr val="bg1">
                        <a:lumMod val="75000"/>
                      </a:schemeClr>
                    </a:gs>
                    <a:gs pos="78000">
                      <a:srgbClr val="060606"/>
                    </a:gs>
                    <a:gs pos="100000">
                      <a:srgbClr val="3C3C3C"/>
                    </a:gs>
                    <a:gs pos="10000">
                      <a:schemeClr val="bg1">
                        <a:lumMod val="50000"/>
                      </a:schemeClr>
                    </a:gs>
                    <a:gs pos="54000">
                      <a:schemeClr val="tx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6" name="Freeform 8">
                  <a:extLst>
                    <a:ext uri="{FF2B5EF4-FFF2-40B4-BE49-F238E27FC236}">
                      <a16:creationId xmlns:a16="http://schemas.microsoft.com/office/drawing/2014/main" id="{F8442D8C-8A69-428D-95D4-1CADCC2AC9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7473" y="1676404"/>
                  <a:ext cx="19050" cy="155575"/>
                </a:xfrm>
                <a:custGeom>
                  <a:avLst/>
                  <a:gdLst>
                    <a:gd name="T0" fmla="*/ 0 w 74"/>
                    <a:gd name="T1" fmla="*/ 551 h 587"/>
                    <a:gd name="T2" fmla="*/ 0 w 74"/>
                    <a:gd name="T3" fmla="*/ 38 h 587"/>
                    <a:gd name="T4" fmla="*/ 1 w 74"/>
                    <a:gd name="T5" fmla="*/ 30 h 587"/>
                    <a:gd name="T6" fmla="*/ 3 w 74"/>
                    <a:gd name="T7" fmla="*/ 23 h 587"/>
                    <a:gd name="T8" fmla="*/ 7 w 74"/>
                    <a:gd name="T9" fmla="*/ 16 h 587"/>
                    <a:gd name="T10" fmla="*/ 11 w 74"/>
                    <a:gd name="T11" fmla="*/ 11 h 587"/>
                    <a:gd name="T12" fmla="*/ 16 w 74"/>
                    <a:gd name="T13" fmla="*/ 7 h 587"/>
                    <a:gd name="T14" fmla="*/ 23 w 74"/>
                    <a:gd name="T15" fmla="*/ 3 h 587"/>
                    <a:gd name="T16" fmla="*/ 30 w 74"/>
                    <a:gd name="T17" fmla="*/ 1 h 587"/>
                    <a:gd name="T18" fmla="*/ 38 w 74"/>
                    <a:gd name="T19" fmla="*/ 0 h 587"/>
                    <a:gd name="T20" fmla="*/ 38 w 74"/>
                    <a:gd name="T21" fmla="*/ 0 h 587"/>
                    <a:gd name="T22" fmla="*/ 44 w 74"/>
                    <a:gd name="T23" fmla="*/ 1 h 587"/>
                    <a:gd name="T24" fmla="*/ 51 w 74"/>
                    <a:gd name="T25" fmla="*/ 3 h 587"/>
                    <a:gd name="T26" fmla="*/ 58 w 74"/>
                    <a:gd name="T27" fmla="*/ 7 h 587"/>
                    <a:gd name="T28" fmla="*/ 63 w 74"/>
                    <a:gd name="T29" fmla="*/ 11 h 587"/>
                    <a:gd name="T30" fmla="*/ 67 w 74"/>
                    <a:gd name="T31" fmla="*/ 16 h 587"/>
                    <a:gd name="T32" fmla="*/ 71 w 74"/>
                    <a:gd name="T33" fmla="*/ 23 h 587"/>
                    <a:gd name="T34" fmla="*/ 73 w 74"/>
                    <a:gd name="T35" fmla="*/ 30 h 587"/>
                    <a:gd name="T36" fmla="*/ 74 w 74"/>
                    <a:gd name="T37" fmla="*/ 38 h 587"/>
                    <a:gd name="T38" fmla="*/ 74 w 74"/>
                    <a:gd name="T39" fmla="*/ 551 h 587"/>
                    <a:gd name="T40" fmla="*/ 73 w 74"/>
                    <a:gd name="T41" fmla="*/ 557 h 587"/>
                    <a:gd name="T42" fmla="*/ 71 w 74"/>
                    <a:gd name="T43" fmla="*/ 564 h 587"/>
                    <a:gd name="T44" fmla="*/ 67 w 74"/>
                    <a:gd name="T45" fmla="*/ 571 h 587"/>
                    <a:gd name="T46" fmla="*/ 63 w 74"/>
                    <a:gd name="T47" fmla="*/ 577 h 587"/>
                    <a:gd name="T48" fmla="*/ 58 w 74"/>
                    <a:gd name="T49" fmla="*/ 581 h 587"/>
                    <a:gd name="T50" fmla="*/ 51 w 74"/>
                    <a:gd name="T51" fmla="*/ 585 h 587"/>
                    <a:gd name="T52" fmla="*/ 44 w 74"/>
                    <a:gd name="T53" fmla="*/ 586 h 587"/>
                    <a:gd name="T54" fmla="*/ 38 w 74"/>
                    <a:gd name="T55" fmla="*/ 587 h 587"/>
                    <a:gd name="T56" fmla="*/ 38 w 74"/>
                    <a:gd name="T57" fmla="*/ 587 h 587"/>
                    <a:gd name="T58" fmla="*/ 30 w 74"/>
                    <a:gd name="T59" fmla="*/ 586 h 587"/>
                    <a:gd name="T60" fmla="*/ 23 w 74"/>
                    <a:gd name="T61" fmla="*/ 585 h 587"/>
                    <a:gd name="T62" fmla="*/ 16 w 74"/>
                    <a:gd name="T63" fmla="*/ 581 h 587"/>
                    <a:gd name="T64" fmla="*/ 11 w 74"/>
                    <a:gd name="T65" fmla="*/ 577 h 587"/>
                    <a:gd name="T66" fmla="*/ 7 w 74"/>
                    <a:gd name="T67" fmla="*/ 571 h 587"/>
                    <a:gd name="T68" fmla="*/ 3 w 74"/>
                    <a:gd name="T69" fmla="*/ 564 h 587"/>
                    <a:gd name="T70" fmla="*/ 1 w 74"/>
                    <a:gd name="T71" fmla="*/ 557 h 587"/>
                    <a:gd name="T72" fmla="*/ 0 w 74"/>
                    <a:gd name="T73" fmla="*/ 551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4" h="587">
                      <a:moveTo>
                        <a:pt x="0" y="551"/>
                      </a:moveTo>
                      <a:lnTo>
                        <a:pt x="0" y="38"/>
                      </a:lnTo>
                      <a:lnTo>
                        <a:pt x="1" y="30"/>
                      </a:lnTo>
                      <a:lnTo>
                        <a:pt x="3" y="23"/>
                      </a:lnTo>
                      <a:lnTo>
                        <a:pt x="7" y="16"/>
                      </a:lnTo>
                      <a:lnTo>
                        <a:pt x="11" y="11"/>
                      </a:lnTo>
                      <a:lnTo>
                        <a:pt x="16" y="7"/>
                      </a:lnTo>
                      <a:lnTo>
                        <a:pt x="23" y="3"/>
                      </a:lnTo>
                      <a:lnTo>
                        <a:pt x="30" y="1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44" y="1"/>
                      </a:lnTo>
                      <a:lnTo>
                        <a:pt x="51" y="3"/>
                      </a:lnTo>
                      <a:lnTo>
                        <a:pt x="58" y="7"/>
                      </a:lnTo>
                      <a:lnTo>
                        <a:pt x="63" y="11"/>
                      </a:lnTo>
                      <a:lnTo>
                        <a:pt x="67" y="16"/>
                      </a:lnTo>
                      <a:lnTo>
                        <a:pt x="71" y="23"/>
                      </a:lnTo>
                      <a:lnTo>
                        <a:pt x="73" y="30"/>
                      </a:lnTo>
                      <a:lnTo>
                        <a:pt x="74" y="38"/>
                      </a:lnTo>
                      <a:lnTo>
                        <a:pt x="74" y="551"/>
                      </a:lnTo>
                      <a:lnTo>
                        <a:pt x="73" y="557"/>
                      </a:lnTo>
                      <a:lnTo>
                        <a:pt x="71" y="564"/>
                      </a:lnTo>
                      <a:lnTo>
                        <a:pt x="67" y="571"/>
                      </a:lnTo>
                      <a:lnTo>
                        <a:pt x="63" y="577"/>
                      </a:lnTo>
                      <a:lnTo>
                        <a:pt x="58" y="581"/>
                      </a:lnTo>
                      <a:lnTo>
                        <a:pt x="51" y="585"/>
                      </a:lnTo>
                      <a:lnTo>
                        <a:pt x="44" y="586"/>
                      </a:lnTo>
                      <a:lnTo>
                        <a:pt x="38" y="587"/>
                      </a:lnTo>
                      <a:lnTo>
                        <a:pt x="38" y="587"/>
                      </a:lnTo>
                      <a:lnTo>
                        <a:pt x="30" y="586"/>
                      </a:lnTo>
                      <a:lnTo>
                        <a:pt x="23" y="585"/>
                      </a:lnTo>
                      <a:lnTo>
                        <a:pt x="16" y="581"/>
                      </a:lnTo>
                      <a:lnTo>
                        <a:pt x="11" y="577"/>
                      </a:lnTo>
                      <a:lnTo>
                        <a:pt x="7" y="571"/>
                      </a:lnTo>
                      <a:lnTo>
                        <a:pt x="3" y="564"/>
                      </a:lnTo>
                      <a:lnTo>
                        <a:pt x="1" y="557"/>
                      </a:lnTo>
                      <a:lnTo>
                        <a:pt x="0" y="551"/>
                      </a:lnTo>
                      <a:close/>
                    </a:path>
                  </a:pathLst>
                </a:custGeom>
                <a:gradFill flip="none" rotWithShape="1">
                  <a:gsLst>
                    <a:gs pos="28744">
                      <a:schemeClr val="bg1">
                        <a:lumMod val="75000"/>
                      </a:schemeClr>
                    </a:gs>
                    <a:gs pos="78000">
                      <a:srgbClr val="060606"/>
                    </a:gs>
                    <a:gs pos="100000">
                      <a:srgbClr val="3C3C3C"/>
                    </a:gs>
                    <a:gs pos="10000">
                      <a:schemeClr val="bg1">
                        <a:lumMod val="50000"/>
                      </a:schemeClr>
                    </a:gs>
                    <a:gs pos="54000">
                      <a:schemeClr val="tx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Rectangle 9">
                  <a:extLst>
                    <a:ext uri="{FF2B5EF4-FFF2-40B4-BE49-F238E27FC236}">
                      <a16:creationId xmlns:a16="http://schemas.microsoft.com/office/drawing/2014/main" id="{38A0DE08-E3E0-453D-AF7A-3D2E60FAA6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6965" y="822328"/>
                  <a:ext cx="20638" cy="214313"/>
                </a:xfrm>
                <a:prstGeom prst="rect">
                  <a:avLst/>
                </a:prstGeom>
                <a:gradFill flip="none" rotWithShape="1">
                  <a:gsLst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rgbClr val="3C3C3C"/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3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Rectangle 10">
                  <a:extLst>
                    <a:ext uri="{FF2B5EF4-FFF2-40B4-BE49-F238E27FC236}">
                      <a16:creationId xmlns:a16="http://schemas.microsoft.com/office/drawing/2014/main" id="{9804FEA3-6456-4917-8E4F-2F6319F5C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6960" y="1276353"/>
                  <a:ext cx="20638" cy="165101"/>
                </a:xfrm>
                <a:prstGeom prst="rect">
                  <a:avLst/>
                </a:prstGeom>
                <a:gradFill flip="none" rotWithShape="1">
                  <a:gsLst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rgbClr val="3C3C3C"/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3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Rectangle 11">
                  <a:extLst>
                    <a:ext uri="{FF2B5EF4-FFF2-40B4-BE49-F238E27FC236}">
                      <a16:creationId xmlns:a16="http://schemas.microsoft.com/office/drawing/2014/main" id="{DDCAC36F-38E4-468F-A113-8448241F35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6925" y="1670049"/>
                  <a:ext cx="20638" cy="166689"/>
                </a:xfrm>
                <a:prstGeom prst="rect">
                  <a:avLst/>
                </a:prstGeom>
                <a:gradFill flip="none" rotWithShape="1">
                  <a:gsLst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rgbClr val="3C3C3C"/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3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925AE503-C9AB-4102-ABAD-A0C6F5D21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418" y="1466220"/>
                <a:ext cx="1938738" cy="4119988"/>
              </a:xfrm>
              <a:custGeom>
                <a:avLst/>
                <a:gdLst>
                  <a:gd name="T0" fmla="*/ 7316 w 8536"/>
                  <a:gd name="T1" fmla="*/ 1 h 18144"/>
                  <a:gd name="T2" fmla="*/ 7508 w 8536"/>
                  <a:gd name="T3" fmla="*/ 26 h 18144"/>
                  <a:gd name="T4" fmla="*/ 7691 w 8536"/>
                  <a:gd name="T5" fmla="*/ 77 h 18144"/>
                  <a:gd name="T6" fmla="*/ 7862 w 8536"/>
                  <a:gd name="T7" fmla="*/ 155 h 18144"/>
                  <a:gd name="T8" fmla="*/ 8018 w 8536"/>
                  <a:gd name="T9" fmla="*/ 255 h 18144"/>
                  <a:gd name="T10" fmla="*/ 8158 w 8536"/>
                  <a:gd name="T11" fmla="*/ 377 h 18144"/>
                  <a:gd name="T12" fmla="*/ 8279 w 8536"/>
                  <a:gd name="T13" fmla="*/ 517 h 18144"/>
                  <a:gd name="T14" fmla="*/ 8380 w 8536"/>
                  <a:gd name="T15" fmla="*/ 674 h 18144"/>
                  <a:gd name="T16" fmla="*/ 8457 w 8536"/>
                  <a:gd name="T17" fmla="*/ 845 h 18144"/>
                  <a:gd name="T18" fmla="*/ 8510 w 8536"/>
                  <a:gd name="T19" fmla="*/ 1027 h 18144"/>
                  <a:gd name="T20" fmla="*/ 8535 w 8536"/>
                  <a:gd name="T21" fmla="*/ 1218 h 18144"/>
                  <a:gd name="T22" fmla="*/ 8535 w 8536"/>
                  <a:gd name="T23" fmla="*/ 16924 h 18144"/>
                  <a:gd name="T24" fmla="*/ 8510 w 8536"/>
                  <a:gd name="T25" fmla="*/ 17117 h 18144"/>
                  <a:gd name="T26" fmla="*/ 8457 w 8536"/>
                  <a:gd name="T27" fmla="*/ 17299 h 18144"/>
                  <a:gd name="T28" fmla="*/ 8380 w 8536"/>
                  <a:gd name="T29" fmla="*/ 17470 h 18144"/>
                  <a:gd name="T30" fmla="*/ 8279 w 8536"/>
                  <a:gd name="T31" fmla="*/ 17626 h 18144"/>
                  <a:gd name="T32" fmla="*/ 8158 w 8536"/>
                  <a:gd name="T33" fmla="*/ 17767 h 18144"/>
                  <a:gd name="T34" fmla="*/ 8018 w 8536"/>
                  <a:gd name="T35" fmla="*/ 17888 h 18144"/>
                  <a:gd name="T36" fmla="*/ 7862 w 8536"/>
                  <a:gd name="T37" fmla="*/ 17988 h 18144"/>
                  <a:gd name="T38" fmla="*/ 7691 w 8536"/>
                  <a:gd name="T39" fmla="*/ 18065 h 18144"/>
                  <a:gd name="T40" fmla="*/ 7508 w 8536"/>
                  <a:gd name="T41" fmla="*/ 18118 h 18144"/>
                  <a:gd name="T42" fmla="*/ 7316 w 8536"/>
                  <a:gd name="T43" fmla="*/ 18143 h 18144"/>
                  <a:gd name="T44" fmla="*/ 1220 w 8536"/>
                  <a:gd name="T45" fmla="*/ 18143 h 18144"/>
                  <a:gd name="T46" fmla="*/ 1027 w 8536"/>
                  <a:gd name="T47" fmla="*/ 18118 h 18144"/>
                  <a:gd name="T48" fmla="*/ 845 w 8536"/>
                  <a:gd name="T49" fmla="*/ 18065 h 18144"/>
                  <a:gd name="T50" fmla="*/ 674 w 8536"/>
                  <a:gd name="T51" fmla="*/ 17988 h 18144"/>
                  <a:gd name="T52" fmla="*/ 518 w 8536"/>
                  <a:gd name="T53" fmla="*/ 17888 h 18144"/>
                  <a:gd name="T54" fmla="*/ 377 w 8536"/>
                  <a:gd name="T55" fmla="*/ 17767 h 18144"/>
                  <a:gd name="T56" fmla="*/ 256 w 8536"/>
                  <a:gd name="T57" fmla="*/ 17626 h 18144"/>
                  <a:gd name="T58" fmla="*/ 156 w 8536"/>
                  <a:gd name="T59" fmla="*/ 17470 h 18144"/>
                  <a:gd name="T60" fmla="*/ 78 w 8536"/>
                  <a:gd name="T61" fmla="*/ 17299 h 18144"/>
                  <a:gd name="T62" fmla="*/ 26 w 8536"/>
                  <a:gd name="T63" fmla="*/ 17117 h 18144"/>
                  <a:gd name="T64" fmla="*/ 2 w 8536"/>
                  <a:gd name="T65" fmla="*/ 16924 h 18144"/>
                  <a:gd name="T66" fmla="*/ 2 w 8536"/>
                  <a:gd name="T67" fmla="*/ 1218 h 18144"/>
                  <a:gd name="T68" fmla="*/ 26 w 8536"/>
                  <a:gd name="T69" fmla="*/ 1027 h 18144"/>
                  <a:gd name="T70" fmla="*/ 78 w 8536"/>
                  <a:gd name="T71" fmla="*/ 845 h 18144"/>
                  <a:gd name="T72" fmla="*/ 156 w 8536"/>
                  <a:gd name="T73" fmla="*/ 674 h 18144"/>
                  <a:gd name="T74" fmla="*/ 256 w 8536"/>
                  <a:gd name="T75" fmla="*/ 517 h 18144"/>
                  <a:gd name="T76" fmla="*/ 377 w 8536"/>
                  <a:gd name="T77" fmla="*/ 377 h 18144"/>
                  <a:gd name="T78" fmla="*/ 518 w 8536"/>
                  <a:gd name="T79" fmla="*/ 255 h 18144"/>
                  <a:gd name="T80" fmla="*/ 674 w 8536"/>
                  <a:gd name="T81" fmla="*/ 155 h 18144"/>
                  <a:gd name="T82" fmla="*/ 845 w 8536"/>
                  <a:gd name="T83" fmla="*/ 77 h 18144"/>
                  <a:gd name="T84" fmla="*/ 1027 w 8536"/>
                  <a:gd name="T85" fmla="*/ 26 h 18144"/>
                  <a:gd name="T86" fmla="*/ 1220 w 8536"/>
                  <a:gd name="T87" fmla="*/ 1 h 18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36" h="18144">
                    <a:moveTo>
                      <a:pt x="1286" y="0"/>
                    </a:moveTo>
                    <a:lnTo>
                      <a:pt x="7249" y="0"/>
                    </a:lnTo>
                    <a:lnTo>
                      <a:pt x="7316" y="1"/>
                    </a:lnTo>
                    <a:lnTo>
                      <a:pt x="7381" y="5"/>
                    </a:lnTo>
                    <a:lnTo>
                      <a:pt x="7446" y="15"/>
                    </a:lnTo>
                    <a:lnTo>
                      <a:pt x="7508" y="26"/>
                    </a:lnTo>
                    <a:lnTo>
                      <a:pt x="7570" y="40"/>
                    </a:lnTo>
                    <a:lnTo>
                      <a:pt x="7632" y="58"/>
                    </a:lnTo>
                    <a:lnTo>
                      <a:pt x="7691" y="77"/>
                    </a:lnTo>
                    <a:lnTo>
                      <a:pt x="7749" y="101"/>
                    </a:lnTo>
                    <a:lnTo>
                      <a:pt x="7806" y="126"/>
                    </a:lnTo>
                    <a:lnTo>
                      <a:pt x="7862" y="155"/>
                    </a:lnTo>
                    <a:lnTo>
                      <a:pt x="7916" y="186"/>
                    </a:lnTo>
                    <a:lnTo>
                      <a:pt x="7968" y="220"/>
                    </a:lnTo>
                    <a:lnTo>
                      <a:pt x="8018" y="255"/>
                    </a:lnTo>
                    <a:lnTo>
                      <a:pt x="8067" y="294"/>
                    </a:lnTo>
                    <a:lnTo>
                      <a:pt x="8114" y="334"/>
                    </a:lnTo>
                    <a:lnTo>
                      <a:pt x="8158" y="377"/>
                    </a:lnTo>
                    <a:lnTo>
                      <a:pt x="8201" y="422"/>
                    </a:lnTo>
                    <a:lnTo>
                      <a:pt x="8242" y="468"/>
                    </a:lnTo>
                    <a:lnTo>
                      <a:pt x="8279" y="517"/>
                    </a:lnTo>
                    <a:lnTo>
                      <a:pt x="8316" y="567"/>
                    </a:lnTo>
                    <a:lnTo>
                      <a:pt x="8349" y="620"/>
                    </a:lnTo>
                    <a:lnTo>
                      <a:pt x="8380" y="674"/>
                    </a:lnTo>
                    <a:lnTo>
                      <a:pt x="8408" y="728"/>
                    </a:lnTo>
                    <a:lnTo>
                      <a:pt x="8434" y="785"/>
                    </a:lnTo>
                    <a:lnTo>
                      <a:pt x="8457" y="845"/>
                    </a:lnTo>
                    <a:lnTo>
                      <a:pt x="8478" y="904"/>
                    </a:lnTo>
                    <a:lnTo>
                      <a:pt x="8495" y="964"/>
                    </a:lnTo>
                    <a:lnTo>
                      <a:pt x="8510" y="1027"/>
                    </a:lnTo>
                    <a:lnTo>
                      <a:pt x="8521" y="1090"/>
                    </a:lnTo>
                    <a:lnTo>
                      <a:pt x="8529" y="1153"/>
                    </a:lnTo>
                    <a:lnTo>
                      <a:pt x="8535" y="1218"/>
                    </a:lnTo>
                    <a:lnTo>
                      <a:pt x="8536" y="1285"/>
                    </a:lnTo>
                    <a:lnTo>
                      <a:pt x="8536" y="16858"/>
                    </a:lnTo>
                    <a:lnTo>
                      <a:pt x="8535" y="16924"/>
                    </a:lnTo>
                    <a:lnTo>
                      <a:pt x="8529" y="16989"/>
                    </a:lnTo>
                    <a:lnTo>
                      <a:pt x="8521" y="17054"/>
                    </a:lnTo>
                    <a:lnTo>
                      <a:pt x="8510" y="17117"/>
                    </a:lnTo>
                    <a:lnTo>
                      <a:pt x="8495" y="17178"/>
                    </a:lnTo>
                    <a:lnTo>
                      <a:pt x="8478" y="17240"/>
                    </a:lnTo>
                    <a:lnTo>
                      <a:pt x="8457" y="17299"/>
                    </a:lnTo>
                    <a:lnTo>
                      <a:pt x="8434" y="17357"/>
                    </a:lnTo>
                    <a:lnTo>
                      <a:pt x="8408" y="17414"/>
                    </a:lnTo>
                    <a:lnTo>
                      <a:pt x="8380" y="17470"/>
                    </a:lnTo>
                    <a:lnTo>
                      <a:pt x="8349" y="17524"/>
                    </a:lnTo>
                    <a:lnTo>
                      <a:pt x="8316" y="17576"/>
                    </a:lnTo>
                    <a:lnTo>
                      <a:pt x="8279" y="17626"/>
                    </a:lnTo>
                    <a:lnTo>
                      <a:pt x="8242" y="17675"/>
                    </a:lnTo>
                    <a:lnTo>
                      <a:pt x="8201" y="17722"/>
                    </a:lnTo>
                    <a:lnTo>
                      <a:pt x="8158" y="17767"/>
                    </a:lnTo>
                    <a:lnTo>
                      <a:pt x="8114" y="17809"/>
                    </a:lnTo>
                    <a:lnTo>
                      <a:pt x="8067" y="17850"/>
                    </a:lnTo>
                    <a:lnTo>
                      <a:pt x="8018" y="17888"/>
                    </a:lnTo>
                    <a:lnTo>
                      <a:pt x="7968" y="17924"/>
                    </a:lnTo>
                    <a:lnTo>
                      <a:pt x="7916" y="17957"/>
                    </a:lnTo>
                    <a:lnTo>
                      <a:pt x="7862" y="17988"/>
                    </a:lnTo>
                    <a:lnTo>
                      <a:pt x="7806" y="18016"/>
                    </a:lnTo>
                    <a:lnTo>
                      <a:pt x="7749" y="18043"/>
                    </a:lnTo>
                    <a:lnTo>
                      <a:pt x="7691" y="18065"/>
                    </a:lnTo>
                    <a:lnTo>
                      <a:pt x="7632" y="18086"/>
                    </a:lnTo>
                    <a:lnTo>
                      <a:pt x="7570" y="18103"/>
                    </a:lnTo>
                    <a:lnTo>
                      <a:pt x="7508" y="18118"/>
                    </a:lnTo>
                    <a:lnTo>
                      <a:pt x="7446" y="18129"/>
                    </a:lnTo>
                    <a:lnTo>
                      <a:pt x="7381" y="18137"/>
                    </a:lnTo>
                    <a:lnTo>
                      <a:pt x="7316" y="18143"/>
                    </a:lnTo>
                    <a:lnTo>
                      <a:pt x="7249" y="18144"/>
                    </a:lnTo>
                    <a:lnTo>
                      <a:pt x="1286" y="18144"/>
                    </a:lnTo>
                    <a:lnTo>
                      <a:pt x="1220" y="18143"/>
                    </a:lnTo>
                    <a:lnTo>
                      <a:pt x="1155" y="18137"/>
                    </a:lnTo>
                    <a:lnTo>
                      <a:pt x="1091" y="18129"/>
                    </a:lnTo>
                    <a:lnTo>
                      <a:pt x="1027" y="18118"/>
                    </a:lnTo>
                    <a:lnTo>
                      <a:pt x="966" y="18103"/>
                    </a:lnTo>
                    <a:lnTo>
                      <a:pt x="904" y="18086"/>
                    </a:lnTo>
                    <a:lnTo>
                      <a:pt x="845" y="18065"/>
                    </a:lnTo>
                    <a:lnTo>
                      <a:pt x="787" y="18043"/>
                    </a:lnTo>
                    <a:lnTo>
                      <a:pt x="730" y="18016"/>
                    </a:lnTo>
                    <a:lnTo>
                      <a:pt x="674" y="17988"/>
                    </a:lnTo>
                    <a:lnTo>
                      <a:pt x="620" y="17957"/>
                    </a:lnTo>
                    <a:lnTo>
                      <a:pt x="569" y="17924"/>
                    </a:lnTo>
                    <a:lnTo>
                      <a:pt x="518" y="17888"/>
                    </a:lnTo>
                    <a:lnTo>
                      <a:pt x="470" y="17850"/>
                    </a:lnTo>
                    <a:lnTo>
                      <a:pt x="423" y="17809"/>
                    </a:lnTo>
                    <a:lnTo>
                      <a:pt x="377" y="17767"/>
                    </a:lnTo>
                    <a:lnTo>
                      <a:pt x="335" y="17722"/>
                    </a:lnTo>
                    <a:lnTo>
                      <a:pt x="295" y="17675"/>
                    </a:lnTo>
                    <a:lnTo>
                      <a:pt x="256" y="17626"/>
                    </a:lnTo>
                    <a:lnTo>
                      <a:pt x="221" y="17576"/>
                    </a:lnTo>
                    <a:lnTo>
                      <a:pt x="187" y="17524"/>
                    </a:lnTo>
                    <a:lnTo>
                      <a:pt x="156" y="17470"/>
                    </a:lnTo>
                    <a:lnTo>
                      <a:pt x="128" y="17414"/>
                    </a:lnTo>
                    <a:lnTo>
                      <a:pt x="101" y="17357"/>
                    </a:lnTo>
                    <a:lnTo>
                      <a:pt x="78" y="17299"/>
                    </a:lnTo>
                    <a:lnTo>
                      <a:pt x="58" y="17240"/>
                    </a:lnTo>
                    <a:lnTo>
                      <a:pt x="41" y="17178"/>
                    </a:lnTo>
                    <a:lnTo>
                      <a:pt x="26" y="17117"/>
                    </a:lnTo>
                    <a:lnTo>
                      <a:pt x="15" y="17054"/>
                    </a:lnTo>
                    <a:lnTo>
                      <a:pt x="7" y="16989"/>
                    </a:lnTo>
                    <a:lnTo>
                      <a:pt x="2" y="16924"/>
                    </a:lnTo>
                    <a:lnTo>
                      <a:pt x="0" y="16858"/>
                    </a:lnTo>
                    <a:lnTo>
                      <a:pt x="0" y="1285"/>
                    </a:lnTo>
                    <a:lnTo>
                      <a:pt x="2" y="1218"/>
                    </a:lnTo>
                    <a:lnTo>
                      <a:pt x="7" y="1153"/>
                    </a:lnTo>
                    <a:lnTo>
                      <a:pt x="15" y="1090"/>
                    </a:lnTo>
                    <a:lnTo>
                      <a:pt x="26" y="1027"/>
                    </a:lnTo>
                    <a:lnTo>
                      <a:pt x="41" y="964"/>
                    </a:lnTo>
                    <a:lnTo>
                      <a:pt x="58" y="904"/>
                    </a:lnTo>
                    <a:lnTo>
                      <a:pt x="78" y="845"/>
                    </a:lnTo>
                    <a:lnTo>
                      <a:pt x="101" y="785"/>
                    </a:lnTo>
                    <a:lnTo>
                      <a:pt x="128" y="728"/>
                    </a:lnTo>
                    <a:lnTo>
                      <a:pt x="156" y="674"/>
                    </a:lnTo>
                    <a:lnTo>
                      <a:pt x="187" y="620"/>
                    </a:lnTo>
                    <a:lnTo>
                      <a:pt x="221" y="567"/>
                    </a:lnTo>
                    <a:lnTo>
                      <a:pt x="256" y="517"/>
                    </a:lnTo>
                    <a:lnTo>
                      <a:pt x="295" y="468"/>
                    </a:lnTo>
                    <a:lnTo>
                      <a:pt x="335" y="422"/>
                    </a:lnTo>
                    <a:lnTo>
                      <a:pt x="377" y="377"/>
                    </a:lnTo>
                    <a:lnTo>
                      <a:pt x="423" y="334"/>
                    </a:lnTo>
                    <a:lnTo>
                      <a:pt x="470" y="294"/>
                    </a:lnTo>
                    <a:lnTo>
                      <a:pt x="518" y="255"/>
                    </a:lnTo>
                    <a:lnTo>
                      <a:pt x="569" y="220"/>
                    </a:lnTo>
                    <a:lnTo>
                      <a:pt x="620" y="186"/>
                    </a:lnTo>
                    <a:lnTo>
                      <a:pt x="674" y="155"/>
                    </a:lnTo>
                    <a:lnTo>
                      <a:pt x="730" y="126"/>
                    </a:lnTo>
                    <a:lnTo>
                      <a:pt x="787" y="101"/>
                    </a:lnTo>
                    <a:lnTo>
                      <a:pt x="845" y="77"/>
                    </a:lnTo>
                    <a:lnTo>
                      <a:pt x="904" y="58"/>
                    </a:lnTo>
                    <a:lnTo>
                      <a:pt x="966" y="40"/>
                    </a:lnTo>
                    <a:lnTo>
                      <a:pt x="1027" y="26"/>
                    </a:lnTo>
                    <a:lnTo>
                      <a:pt x="1091" y="15"/>
                    </a:lnTo>
                    <a:lnTo>
                      <a:pt x="1155" y="5"/>
                    </a:lnTo>
                    <a:lnTo>
                      <a:pt x="1220" y="1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>
                <a:extLst>
                  <a:ext uri="{FF2B5EF4-FFF2-40B4-BE49-F238E27FC236}">
                    <a16:creationId xmlns:a16="http://schemas.microsoft.com/office/drawing/2014/main" id="{0FB89696-F945-4F3B-88A1-E8F30CAE1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492" y="1485294"/>
                <a:ext cx="1900590" cy="4081840"/>
              </a:xfrm>
              <a:custGeom>
                <a:avLst/>
                <a:gdLst>
                  <a:gd name="T0" fmla="*/ 7245 w 8370"/>
                  <a:gd name="T1" fmla="*/ 2 h 17971"/>
                  <a:gd name="T2" fmla="*/ 7422 w 8370"/>
                  <a:gd name="T3" fmla="*/ 24 h 17971"/>
                  <a:gd name="T4" fmla="*/ 7591 w 8370"/>
                  <a:gd name="T5" fmla="*/ 72 h 17971"/>
                  <a:gd name="T6" fmla="*/ 7748 w 8370"/>
                  <a:gd name="T7" fmla="*/ 143 h 17971"/>
                  <a:gd name="T8" fmla="*/ 7892 w 8370"/>
                  <a:gd name="T9" fmla="*/ 236 h 17971"/>
                  <a:gd name="T10" fmla="*/ 8022 w 8370"/>
                  <a:gd name="T11" fmla="*/ 348 h 17971"/>
                  <a:gd name="T12" fmla="*/ 8134 w 8370"/>
                  <a:gd name="T13" fmla="*/ 477 h 17971"/>
                  <a:gd name="T14" fmla="*/ 8226 w 8370"/>
                  <a:gd name="T15" fmla="*/ 622 h 17971"/>
                  <a:gd name="T16" fmla="*/ 8298 w 8370"/>
                  <a:gd name="T17" fmla="*/ 779 h 17971"/>
                  <a:gd name="T18" fmla="*/ 8346 w 8370"/>
                  <a:gd name="T19" fmla="*/ 947 h 17971"/>
                  <a:gd name="T20" fmla="*/ 8369 w 8370"/>
                  <a:gd name="T21" fmla="*/ 1124 h 17971"/>
                  <a:gd name="T22" fmla="*/ 8369 w 8370"/>
                  <a:gd name="T23" fmla="*/ 16847 h 17971"/>
                  <a:gd name="T24" fmla="*/ 8346 w 8370"/>
                  <a:gd name="T25" fmla="*/ 17024 h 17971"/>
                  <a:gd name="T26" fmla="*/ 8298 w 8370"/>
                  <a:gd name="T27" fmla="*/ 17193 h 17971"/>
                  <a:gd name="T28" fmla="*/ 8226 w 8370"/>
                  <a:gd name="T29" fmla="*/ 17350 h 17971"/>
                  <a:gd name="T30" fmla="*/ 8134 w 8370"/>
                  <a:gd name="T31" fmla="*/ 17494 h 17971"/>
                  <a:gd name="T32" fmla="*/ 8022 w 8370"/>
                  <a:gd name="T33" fmla="*/ 17624 h 17971"/>
                  <a:gd name="T34" fmla="*/ 7892 w 8370"/>
                  <a:gd name="T35" fmla="*/ 17735 h 17971"/>
                  <a:gd name="T36" fmla="*/ 7748 w 8370"/>
                  <a:gd name="T37" fmla="*/ 17828 h 17971"/>
                  <a:gd name="T38" fmla="*/ 7591 w 8370"/>
                  <a:gd name="T39" fmla="*/ 17900 h 17971"/>
                  <a:gd name="T40" fmla="*/ 7422 w 8370"/>
                  <a:gd name="T41" fmla="*/ 17947 h 17971"/>
                  <a:gd name="T42" fmla="*/ 7245 w 8370"/>
                  <a:gd name="T43" fmla="*/ 17970 h 17971"/>
                  <a:gd name="T44" fmla="*/ 1125 w 8370"/>
                  <a:gd name="T45" fmla="*/ 17970 h 17971"/>
                  <a:gd name="T46" fmla="*/ 948 w 8370"/>
                  <a:gd name="T47" fmla="*/ 17947 h 17971"/>
                  <a:gd name="T48" fmla="*/ 779 w 8370"/>
                  <a:gd name="T49" fmla="*/ 17900 h 17971"/>
                  <a:gd name="T50" fmla="*/ 622 w 8370"/>
                  <a:gd name="T51" fmla="*/ 17828 h 17971"/>
                  <a:gd name="T52" fmla="*/ 478 w 8370"/>
                  <a:gd name="T53" fmla="*/ 17735 h 17971"/>
                  <a:gd name="T54" fmla="*/ 349 w 8370"/>
                  <a:gd name="T55" fmla="*/ 17624 h 17971"/>
                  <a:gd name="T56" fmla="*/ 236 w 8370"/>
                  <a:gd name="T57" fmla="*/ 17494 h 17971"/>
                  <a:gd name="T58" fmla="*/ 144 w 8370"/>
                  <a:gd name="T59" fmla="*/ 17350 h 17971"/>
                  <a:gd name="T60" fmla="*/ 73 w 8370"/>
                  <a:gd name="T61" fmla="*/ 17193 h 17971"/>
                  <a:gd name="T62" fmla="*/ 24 w 8370"/>
                  <a:gd name="T63" fmla="*/ 17024 h 17971"/>
                  <a:gd name="T64" fmla="*/ 2 w 8370"/>
                  <a:gd name="T65" fmla="*/ 16847 h 17971"/>
                  <a:gd name="T66" fmla="*/ 2 w 8370"/>
                  <a:gd name="T67" fmla="*/ 1124 h 17971"/>
                  <a:gd name="T68" fmla="*/ 24 w 8370"/>
                  <a:gd name="T69" fmla="*/ 947 h 17971"/>
                  <a:gd name="T70" fmla="*/ 73 w 8370"/>
                  <a:gd name="T71" fmla="*/ 779 h 17971"/>
                  <a:gd name="T72" fmla="*/ 144 w 8370"/>
                  <a:gd name="T73" fmla="*/ 622 h 17971"/>
                  <a:gd name="T74" fmla="*/ 236 w 8370"/>
                  <a:gd name="T75" fmla="*/ 477 h 17971"/>
                  <a:gd name="T76" fmla="*/ 349 w 8370"/>
                  <a:gd name="T77" fmla="*/ 348 h 17971"/>
                  <a:gd name="T78" fmla="*/ 478 w 8370"/>
                  <a:gd name="T79" fmla="*/ 236 h 17971"/>
                  <a:gd name="T80" fmla="*/ 622 w 8370"/>
                  <a:gd name="T81" fmla="*/ 143 h 17971"/>
                  <a:gd name="T82" fmla="*/ 779 w 8370"/>
                  <a:gd name="T83" fmla="*/ 72 h 17971"/>
                  <a:gd name="T84" fmla="*/ 948 w 8370"/>
                  <a:gd name="T85" fmla="*/ 24 h 17971"/>
                  <a:gd name="T86" fmla="*/ 1125 w 8370"/>
                  <a:gd name="T87" fmla="*/ 2 h 17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70" h="17971">
                    <a:moveTo>
                      <a:pt x="1186" y="0"/>
                    </a:moveTo>
                    <a:lnTo>
                      <a:pt x="7184" y="0"/>
                    </a:lnTo>
                    <a:lnTo>
                      <a:pt x="7245" y="2"/>
                    </a:lnTo>
                    <a:lnTo>
                      <a:pt x="7304" y="6"/>
                    </a:lnTo>
                    <a:lnTo>
                      <a:pt x="7364" y="14"/>
                    </a:lnTo>
                    <a:lnTo>
                      <a:pt x="7422" y="24"/>
                    </a:lnTo>
                    <a:lnTo>
                      <a:pt x="7480" y="37"/>
                    </a:lnTo>
                    <a:lnTo>
                      <a:pt x="7536" y="53"/>
                    </a:lnTo>
                    <a:lnTo>
                      <a:pt x="7591" y="72"/>
                    </a:lnTo>
                    <a:lnTo>
                      <a:pt x="7644" y="94"/>
                    </a:lnTo>
                    <a:lnTo>
                      <a:pt x="7697" y="117"/>
                    </a:lnTo>
                    <a:lnTo>
                      <a:pt x="7748" y="143"/>
                    </a:lnTo>
                    <a:lnTo>
                      <a:pt x="7798" y="173"/>
                    </a:lnTo>
                    <a:lnTo>
                      <a:pt x="7846" y="203"/>
                    </a:lnTo>
                    <a:lnTo>
                      <a:pt x="7892" y="236"/>
                    </a:lnTo>
                    <a:lnTo>
                      <a:pt x="7937" y="272"/>
                    </a:lnTo>
                    <a:lnTo>
                      <a:pt x="7981" y="308"/>
                    </a:lnTo>
                    <a:lnTo>
                      <a:pt x="8022" y="348"/>
                    </a:lnTo>
                    <a:lnTo>
                      <a:pt x="8061" y="389"/>
                    </a:lnTo>
                    <a:lnTo>
                      <a:pt x="8098" y="432"/>
                    </a:lnTo>
                    <a:lnTo>
                      <a:pt x="8134" y="477"/>
                    </a:lnTo>
                    <a:lnTo>
                      <a:pt x="8167" y="524"/>
                    </a:lnTo>
                    <a:lnTo>
                      <a:pt x="8198" y="572"/>
                    </a:lnTo>
                    <a:lnTo>
                      <a:pt x="8226" y="622"/>
                    </a:lnTo>
                    <a:lnTo>
                      <a:pt x="8252" y="673"/>
                    </a:lnTo>
                    <a:lnTo>
                      <a:pt x="8276" y="725"/>
                    </a:lnTo>
                    <a:lnTo>
                      <a:pt x="8298" y="779"/>
                    </a:lnTo>
                    <a:lnTo>
                      <a:pt x="8316" y="834"/>
                    </a:lnTo>
                    <a:lnTo>
                      <a:pt x="8332" y="890"/>
                    </a:lnTo>
                    <a:lnTo>
                      <a:pt x="8346" y="947"/>
                    </a:lnTo>
                    <a:lnTo>
                      <a:pt x="8356" y="1005"/>
                    </a:lnTo>
                    <a:lnTo>
                      <a:pt x="8364" y="1064"/>
                    </a:lnTo>
                    <a:lnTo>
                      <a:pt x="8369" y="1124"/>
                    </a:lnTo>
                    <a:lnTo>
                      <a:pt x="8370" y="1185"/>
                    </a:lnTo>
                    <a:lnTo>
                      <a:pt x="8370" y="16786"/>
                    </a:lnTo>
                    <a:lnTo>
                      <a:pt x="8369" y="16847"/>
                    </a:lnTo>
                    <a:lnTo>
                      <a:pt x="8364" y="16907"/>
                    </a:lnTo>
                    <a:lnTo>
                      <a:pt x="8356" y="16966"/>
                    </a:lnTo>
                    <a:lnTo>
                      <a:pt x="8346" y="17024"/>
                    </a:lnTo>
                    <a:lnTo>
                      <a:pt x="8332" y="17081"/>
                    </a:lnTo>
                    <a:lnTo>
                      <a:pt x="8316" y="17138"/>
                    </a:lnTo>
                    <a:lnTo>
                      <a:pt x="8298" y="17193"/>
                    </a:lnTo>
                    <a:lnTo>
                      <a:pt x="8276" y="17246"/>
                    </a:lnTo>
                    <a:lnTo>
                      <a:pt x="8252" y="17299"/>
                    </a:lnTo>
                    <a:lnTo>
                      <a:pt x="8226" y="17350"/>
                    </a:lnTo>
                    <a:lnTo>
                      <a:pt x="8198" y="17399"/>
                    </a:lnTo>
                    <a:lnTo>
                      <a:pt x="8167" y="17448"/>
                    </a:lnTo>
                    <a:lnTo>
                      <a:pt x="8134" y="17494"/>
                    </a:lnTo>
                    <a:lnTo>
                      <a:pt x="8098" y="17539"/>
                    </a:lnTo>
                    <a:lnTo>
                      <a:pt x="8061" y="17583"/>
                    </a:lnTo>
                    <a:lnTo>
                      <a:pt x="8022" y="17624"/>
                    </a:lnTo>
                    <a:lnTo>
                      <a:pt x="7981" y="17662"/>
                    </a:lnTo>
                    <a:lnTo>
                      <a:pt x="7937" y="17700"/>
                    </a:lnTo>
                    <a:lnTo>
                      <a:pt x="7892" y="17735"/>
                    </a:lnTo>
                    <a:lnTo>
                      <a:pt x="7846" y="17768"/>
                    </a:lnTo>
                    <a:lnTo>
                      <a:pt x="7798" y="17799"/>
                    </a:lnTo>
                    <a:lnTo>
                      <a:pt x="7748" y="17828"/>
                    </a:lnTo>
                    <a:lnTo>
                      <a:pt x="7697" y="17854"/>
                    </a:lnTo>
                    <a:lnTo>
                      <a:pt x="7644" y="17878"/>
                    </a:lnTo>
                    <a:lnTo>
                      <a:pt x="7591" y="17900"/>
                    </a:lnTo>
                    <a:lnTo>
                      <a:pt x="7536" y="17918"/>
                    </a:lnTo>
                    <a:lnTo>
                      <a:pt x="7480" y="17934"/>
                    </a:lnTo>
                    <a:lnTo>
                      <a:pt x="7422" y="17947"/>
                    </a:lnTo>
                    <a:lnTo>
                      <a:pt x="7364" y="17958"/>
                    </a:lnTo>
                    <a:lnTo>
                      <a:pt x="7304" y="17966"/>
                    </a:lnTo>
                    <a:lnTo>
                      <a:pt x="7245" y="17970"/>
                    </a:lnTo>
                    <a:lnTo>
                      <a:pt x="7184" y="17971"/>
                    </a:lnTo>
                    <a:lnTo>
                      <a:pt x="1186" y="17971"/>
                    </a:lnTo>
                    <a:lnTo>
                      <a:pt x="1125" y="17970"/>
                    </a:lnTo>
                    <a:lnTo>
                      <a:pt x="1065" y="17966"/>
                    </a:lnTo>
                    <a:lnTo>
                      <a:pt x="1006" y="17958"/>
                    </a:lnTo>
                    <a:lnTo>
                      <a:pt x="948" y="17947"/>
                    </a:lnTo>
                    <a:lnTo>
                      <a:pt x="891" y="17934"/>
                    </a:lnTo>
                    <a:lnTo>
                      <a:pt x="835" y="17918"/>
                    </a:lnTo>
                    <a:lnTo>
                      <a:pt x="779" y="17900"/>
                    </a:lnTo>
                    <a:lnTo>
                      <a:pt x="725" y="17878"/>
                    </a:lnTo>
                    <a:lnTo>
                      <a:pt x="673" y="17854"/>
                    </a:lnTo>
                    <a:lnTo>
                      <a:pt x="622" y="17828"/>
                    </a:lnTo>
                    <a:lnTo>
                      <a:pt x="573" y="17799"/>
                    </a:lnTo>
                    <a:lnTo>
                      <a:pt x="525" y="17768"/>
                    </a:lnTo>
                    <a:lnTo>
                      <a:pt x="478" y="17735"/>
                    </a:lnTo>
                    <a:lnTo>
                      <a:pt x="432" y="17700"/>
                    </a:lnTo>
                    <a:lnTo>
                      <a:pt x="390" y="17662"/>
                    </a:lnTo>
                    <a:lnTo>
                      <a:pt x="349" y="17624"/>
                    </a:lnTo>
                    <a:lnTo>
                      <a:pt x="309" y="17583"/>
                    </a:lnTo>
                    <a:lnTo>
                      <a:pt x="272" y="17539"/>
                    </a:lnTo>
                    <a:lnTo>
                      <a:pt x="236" y="17494"/>
                    </a:lnTo>
                    <a:lnTo>
                      <a:pt x="203" y="17448"/>
                    </a:lnTo>
                    <a:lnTo>
                      <a:pt x="172" y="17399"/>
                    </a:lnTo>
                    <a:lnTo>
                      <a:pt x="144" y="17350"/>
                    </a:lnTo>
                    <a:lnTo>
                      <a:pt x="118" y="17299"/>
                    </a:lnTo>
                    <a:lnTo>
                      <a:pt x="94" y="17246"/>
                    </a:lnTo>
                    <a:lnTo>
                      <a:pt x="73" y="17193"/>
                    </a:lnTo>
                    <a:lnTo>
                      <a:pt x="54" y="17138"/>
                    </a:lnTo>
                    <a:lnTo>
                      <a:pt x="38" y="17081"/>
                    </a:lnTo>
                    <a:lnTo>
                      <a:pt x="24" y="17024"/>
                    </a:lnTo>
                    <a:lnTo>
                      <a:pt x="14" y="16966"/>
                    </a:lnTo>
                    <a:lnTo>
                      <a:pt x="7" y="16907"/>
                    </a:lnTo>
                    <a:lnTo>
                      <a:pt x="2" y="16847"/>
                    </a:lnTo>
                    <a:lnTo>
                      <a:pt x="0" y="16786"/>
                    </a:lnTo>
                    <a:lnTo>
                      <a:pt x="0" y="1185"/>
                    </a:lnTo>
                    <a:lnTo>
                      <a:pt x="2" y="1124"/>
                    </a:lnTo>
                    <a:lnTo>
                      <a:pt x="7" y="1064"/>
                    </a:lnTo>
                    <a:lnTo>
                      <a:pt x="14" y="1005"/>
                    </a:lnTo>
                    <a:lnTo>
                      <a:pt x="24" y="947"/>
                    </a:lnTo>
                    <a:lnTo>
                      <a:pt x="38" y="890"/>
                    </a:lnTo>
                    <a:lnTo>
                      <a:pt x="54" y="834"/>
                    </a:lnTo>
                    <a:lnTo>
                      <a:pt x="73" y="779"/>
                    </a:lnTo>
                    <a:lnTo>
                      <a:pt x="94" y="725"/>
                    </a:lnTo>
                    <a:lnTo>
                      <a:pt x="118" y="673"/>
                    </a:lnTo>
                    <a:lnTo>
                      <a:pt x="144" y="622"/>
                    </a:lnTo>
                    <a:lnTo>
                      <a:pt x="172" y="572"/>
                    </a:lnTo>
                    <a:lnTo>
                      <a:pt x="203" y="524"/>
                    </a:lnTo>
                    <a:lnTo>
                      <a:pt x="236" y="477"/>
                    </a:lnTo>
                    <a:lnTo>
                      <a:pt x="272" y="432"/>
                    </a:lnTo>
                    <a:lnTo>
                      <a:pt x="309" y="389"/>
                    </a:lnTo>
                    <a:lnTo>
                      <a:pt x="349" y="348"/>
                    </a:lnTo>
                    <a:lnTo>
                      <a:pt x="390" y="308"/>
                    </a:lnTo>
                    <a:lnTo>
                      <a:pt x="432" y="272"/>
                    </a:lnTo>
                    <a:lnTo>
                      <a:pt x="478" y="236"/>
                    </a:lnTo>
                    <a:lnTo>
                      <a:pt x="525" y="203"/>
                    </a:lnTo>
                    <a:lnTo>
                      <a:pt x="573" y="173"/>
                    </a:lnTo>
                    <a:lnTo>
                      <a:pt x="622" y="143"/>
                    </a:lnTo>
                    <a:lnTo>
                      <a:pt x="673" y="117"/>
                    </a:lnTo>
                    <a:lnTo>
                      <a:pt x="725" y="94"/>
                    </a:lnTo>
                    <a:lnTo>
                      <a:pt x="779" y="72"/>
                    </a:lnTo>
                    <a:lnTo>
                      <a:pt x="835" y="53"/>
                    </a:lnTo>
                    <a:lnTo>
                      <a:pt x="891" y="37"/>
                    </a:lnTo>
                    <a:lnTo>
                      <a:pt x="948" y="24"/>
                    </a:lnTo>
                    <a:lnTo>
                      <a:pt x="1006" y="14"/>
                    </a:lnTo>
                    <a:lnTo>
                      <a:pt x="1065" y="6"/>
                    </a:lnTo>
                    <a:lnTo>
                      <a:pt x="1125" y="2"/>
                    </a:lnTo>
                    <a:lnTo>
                      <a:pt x="1186" y="0"/>
                    </a:lnTo>
                    <a:close/>
                  </a:path>
                </a:pathLst>
              </a:custGeom>
              <a:solidFill>
                <a:srgbClr val="686A7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2AE4A39B-E086-4DD6-B3A7-9E651CEF8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4391" y="1497556"/>
                <a:ext cx="1880153" cy="4057316"/>
              </a:xfrm>
              <a:custGeom>
                <a:avLst/>
                <a:gdLst>
                  <a:gd name="T0" fmla="*/ 7193 w 8280"/>
                  <a:gd name="T1" fmla="*/ 2 h 17873"/>
                  <a:gd name="T2" fmla="*/ 7364 w 8280"/>
                  <a:gd name="T3" fmla="*/ 23 h 17873"/>
                  <a:gd name="T4" fmla="*/ 7527 w 8280"/>
                  <a:gd name="T5" fmla="*/ 70 h 17873"/>
                  <a:gd name="T6" fmla="*/ 7679 w 8280"/>
                  <a:gd name="T7" fmla="*/ 140 h 17873"/>
                  <a:gd name="T8" fmla="*/ 7819 w 8280"/>
                  <a:gd name="T9" fmla="*/ 228 h 17873"/>
                  <a:gd name="T10" fmla="*/ 7944 w 8280"/>
                  <a:gd name="T11" fmla="*/ 337 h 17873"/>
                  <a:gd name="T12" fmla="*/ 8052 w 8280"/>
                  <a:gd name="T13" fmla="*/ 462 h 17873"/>
                  <a:gd name="T14" fmla="*/ 8142 w 8280"/>
                  <a:gd name="T15" fmla="*/ 601 h 17873"/>
                  <a:gd name="T16" fmla="*/ 8211 w 8280"/>
                  <a:gd name="T17" fmla="*/ 754 h 17873"/>
                  <a:gd name="T18" fmla="*/ 8257 w 8280"/>
                  <a:gd name="T19" fmla="*/ 916 h 17873"/>
                  <a:gd name="T20" fmla="*/ 8279 w 8280"/>
                  <a:gd name="T21" fmla="*/ 1088 h 17873"/>
                  <a:gd name="T22" fmla="*/ 8279 w 8280"/>
                  <a:gd name="T23" fmla="*/ 16786 h 17873"/>
                  <a:gd name="T24" fmla="*/ 8257 w 8280"/>
                  <a:gd name="T25" fmla="*/ 16957 h 17873"/>
                  <a:gd name="T26" fmla="*/ 8211 w 8280"/>
                  <a:gd name="T27" fmla="*/ 17120 h 17873"/>
                  <a:gd name="T28" fmla="*/ 8142 w 8280"/>
                  <a:gd name="T29" fmla="*/ 17273 h 17873"/>
                  <a:gd name="T30" fmla="*/ 8052 w 8280"/>
                  <a:gd name="T31" fmla="*/ 17412 h 17873"/>
                  <a:gd name="T32" fmla="*/ 7944 w 8280"/>
                  <a:gd name="T33" fmla="*/ 17536 h 17873"/>
                  <a:gd name="T34" fmla="*/ 7819 w 8280"/>
                  <a:gd name="T35" fmla="*/ 17644 h 17873"/>
                  <a:gd name="T36" fmla="*/ 7679 w 8280"/>
                  <a:gd name="T37" fmla="*/ 17734 h 17873"/>
                  <a:gd name="T38" fmla="*/ 7527 w 8280"/>
                  <a:gd name="T39" fmla="*/ 17803 h 17873"/>
                  <a:gd name="T40" fmla="*/ 7364 w 8280"/>
                  <a:gd name="T41" fmla="*/ 17849 h 17873"/>
                  <a:gd name="T42" fmla="*/ 7193 w 8280"/>
                  <a:gd name="T43" fmla="*/ 17871 h 17873"/>
                  <a:gd name="T44" fmla="*/ 1088 w 8280"/>
                  <a:gd name="T45" fmla="*/ 17871 h 17873"/>
                  <a:gd name="T46" fmla="*/ 915 w 8280"/>
                  <a:gd name="T47" fmla="*/ 17849 h 17873"/>
                  <a:gd name="T48" fmla="*/ 752 w 8280"/>
                  <a:gd name="T49" fmla="*/ 17803 h 17873"/>
                  <a:gd name="T50" fmla="*/ 601 w 8280"/>
                  <a:gd name="T51" fmla="*/ 17734 h 17873"/>
                  <a:gd name="T52" fmla="*/ 461 w 8280"/>
                  <a:gd name="T53" fmla="*/ 17644 h 17873"/>
                  <a:gd name="T54" fmla="*/ 336 w 8280"/>
                  <a:gd name="T55" fmla="*/ 17536 h 17873"/>
                  <a:gd name="T56" fmla="*/ 228 w 8280"/>
                  <a:gd name="T57" fmla="*/ 17412 h 17873"/>
                  <a:gd name="T58" fmla="*/ 139 w 8280"/>
                  <a:gd name="T59" fmla="*/ 17273 h 17873"/>
                  <a:gd name="T60" fmla="*/ 69 w 8280"/>
                  <a:gd name="T61" fmla="*/ 17120 h 17873"/>
                  <a:gd name="T62" fmla="*/ 22 w 8280"/>
                  <a:gd name="T63" fmla="*/ 16957 h 17873"/>
                  <a:gd name="T64" fmla="*/ 1 w 8280"/>
                  <a:gd name="T65" fmla="*/ 16786 h 17873"/>
                  <a:gd name="T66" fmla="*/ 1 w 8280"/>
                  <a:gd name="T67" fmla="*/ 1088 h 17873"/>
                  <a:gd name="T68" fmla="*/ 22 w 8280"/>
                  <a:gd name="T69" fmla="*/ 916 h 17873"/>
                  <a:gd name="T70" fmla="*/ 69 w 8280"/>
                  <a:gd name="T71" fmla="*/ 754 h 17873"/>
                  <a:gd name="T72" fmla="*/ 139 w 8280"/>
                  <a:gd name="T73" fmla="*/ 601 h 17873"/>
                  <a:gd name="T74" fmla="*/ 228 w 8280"/>
                  <a:gd name="T75" fmla="*/ 462 h 17873"/>
                  <a:gd name="T76" fmla="*/ 336 w 8280"/>
                  <a:gd name="T77" fmla="*/ 337 h 17873"/>
                  <a:gd name="T78" fmla="*/ 461 w 8280"/>
                  <a:gd name="T79" fmla="*/ 228 h 17873"/>
                  <a:gd name="T80" fmla="*/ 601 w 8280"/>
                  <a:gd name="T81" fmla="*/ 140 h 17873"/>
                  <a:gd name="T82" fmla="*/ 752 w 8280"/>
                  <a:gd name="T83" fmla="*/ 70 h 17873"/>
                  <a:gd name="T84" fmla="*/ 915 w 8280"/>
                  <a:gd name="T85" fmla="*/ 23 h 17873"/>
                  <a:gd name="T86" fmla="*/ 1088 w 8280"/>
                  <a:gd name="T87" fmla="*/ 2 h 17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80" h="17873">
                    <a:moveTo>
                      <a:pt x="1146" y="0"/>
                    </a:moveTo>
                    <a:lnTo>
                      <a:pt x="7134" y="0"/>
                    </a:lnTo>
                    <a:lnTo>
                      <a:pt x="7193" y="2"/>
                    </a:lnTo>
                    <a:lnTo>
                      <a:pt x="7250" y="6"/>
                    </a:lnTo>
                    <a:lnTo>
                      <a:pt x="7308" y="14"/>
                    </a:lnTo>
                    <a:lnTo>
                      <a:pt x="7364" y="23"/>
                    </a:lnTo>
                    <a:lnTo>
                      <a:pt x="7420" y="37"/>
                    </a:lnTo>
                    <a:lnTo>
                      <a:pt x="7474" y="52"/>
                    </a:lnTo>
                    <a:lnTo>
                      <a:pt x="7527" y="70"/>
                    </a:lnTo>
                    <a:lnTo>
                      <a:pt x="7579" y="90"/>
                    </a:lnTo>
                    <a:lnTo>
                      <a:pt x="7630" y="113"/>
                    </a:lnTo>
                    <a:lnTo>
                      <a:pt x="7679" y="140"/>
                    </a:lnTo>
                    <a:lnTo>
                      <a:pt x="7727" y="167"/>
                    </a:lnTo>
                    <a:lnTo>
                      <a:pt x="7774" y="197"/>
                    </a:lnTo>
                    <a:lnTo>
                      <a:pt x="7819" y="228"/>
                    </a:lnTo>
                    <a:lnTo>
                      <a:pt x="7863" y="263"/>
                    </a:lnTo>
                    <a:lnTo>
                      <a:pt x="7904" y="299"/>
                    </a:lnTo>
                    <a:lnTo>
                      <a:pt x="7944" y="337"/>
                    </a:lnTo>
                    <a:lnTo>
                      <a:pt x="7981" y="377"/>
                    </a:lnTo>
                    <a:lnTo>
                      <a:pt x="8018" y="419"/>
                    </a:lnTo>
                    <a:lnTo>
                      <a:pt x="8052" y="462"/>
                    </a:lnTo>
                    <a:lnTo>
                      <a:pt x="8084" y="507"/>
                    </a:lnTo>
                    <a:lnTo>
                      <a:pt x="8114" y="553"/>
                    </a:lnTo>
                    <a:lnTo>
                      <a:pt x="8142" y="601"/>
                    </a:lnTo>
                    <a:lnTo>
                      <a:pt x="8167" y="650"/>
                    </a:lnTo>
                    <a:lnTo>
                      <a:pt x="8190" y="702"/>
                    </a:lnTo>
                    <a:lnTo>
                      <a:pt x="8211" y="754"/>
                    </a:lnTo>
                    <a:lnTo>
                      <a:pt x="8229" y="806"/>
                    </a:lnTo>
                    <a:lnTo>
                      <a:pt x="8245" y="861"/>
                    </a:lnTo>
                    <a:lnTo>
                      <a:pt x="8257" y="916"/>
                    </a:lnTo>
                    <a:lnTo>
                      <a:pt x="8268" y="973"/>
                    </a:lnTo>
                    <a:lnTo>
                      <a:pt x="8275" y="1030"/>
                    </a:lnTo>
                    <a:lnTo>
                      <a:pt x="8279" y="1088"/>
                    </a:lnTo>
                    <a:lnTo>
                      <a:pt x="8280" y="1146"/>
                    </a:lnTo>
                    <a:lnTo>
                      <a:pt x="8280" y="16727"/>
                    </a:lnTo>
                    <a:lnTo>
                      <a:pt x="8279" y="16786"/>
                    </a:lnTo>
                    <a:lnTo>
                      <a:pt x="8275" y="16844"/>
                    </a:lnTo>
                    <a:lnTo>
                      <a:pt x="8268" y="16901"/>
                    </a:lnTo>
                    <a:lnTo>
                      <a:pt x="8257" y="16957"/>
                    </a:lnTo>
                    <a:lnTo>
                      <a:pt x="8245" y="17013"/>
                    </a:lnTo>
                    <a:lnTo>
                      <a:pt x="8229" y="17066"/>
                    </a:lnTo>
                    <a:lnTo>
                      <a:pt x="8211" y="17120"/>
                    </a:lnTo>
                    <a:lnTo>
                      <a:pt x="8190" y="17172"/>
                    </a:lnTo>
                    <a:lnTo>
                      <a:pt x="8167" y="17222"/>
                    </a:lnTo>
                    <a:lnTo>
                      <a:pt x="8142" y="17273"/>
                    </a:lnTo>
                    <a:lnTo>
                      <a:pt x="8114" y="17320"/>
                    </a:lnTo>
                    <a:lnTo>
                      <a:pt x="8084" y="17366"/>
                    </a:lnTo>
                    <a:lnTo>
                      <a:pt x="8052" y="17412"/>
                    </a:lnTo>
                    <a:lnTo>
                      <a:pt x="8018" y="17455"/>
                    </a:lnTo>
                    <a:lnTo>
                      <a:pt x="7981" y="17496"/>
                    </a:lnTo>
                    <a:lnTo>
                      <a:pt x="7944" y="17536"/>
                    </a:lnTo>
                    <a:lnTo>
                      <a:pt x="7904" y="17575"/>
                    </a:lnTo>
                    <a:lnTo>
                      <a:pt x="7863" y="17610"/>
                    </a:lnTo>
                    <a:lnTo>
                      <a:pt x="7819" y="17644"/>
                    </a:lnTo>
                    <a:lnTo>
                      <a:pt x="7774" y="17676"/>
                    </a:lnTo>
                    <a:lnTo>
                      <a:pt x="7727" y="17707"/>
                    </a:lnTo>
                    <a:lnTo>
                      <a:pt x="7679" y="17734"/>
                    </a:lnTo>
                    <a:lnTo>
                      <a:pt x="7630" y="17759"/>
                    </a:lnTo>
                    <a:lnTo>
                      <a:pt x="7579" y="17782"/>
                    </a:lnTo>
                    <a:lnTo>
                      <a:pt x="7527" y="17803"/>
                    </a:lnTo>
                    <a:lnTo>
                      <a:pt x="7474" y="17821"/>
                    </a:lnTo>
                    <a:lnTo>
                      <a:pt x="7420" y="17837"/>
                    </a:lnTo>
                    <a:lnTo>
                      <a:pt x="7364" y="17849"/>
                    </a:lnTo>
                    <a:lnTo>
                      <a:pt x="7308" y="17860"/>
                    </a:lnTo>
                    <a:lnTo>
                      <a:pt x="7250" y="17868"/>
                    </a:lnTo>
                    <a:lnTo>
                      <a:pt x="7193" y="17871"/>
                    </a:lnTo>
                    <a:lnTo>
                      <a:pt x="7134" y="17873"/>
                    </a:lnTo>
                    <a:lnTo>
                      <a:pt x="1146" y="17873"/>
                    </a:lnTo>
                    <a:lnTo>
                      <a:pt x="1088" y="17871"/>
                    </a:lnTo>
                    <a:lnTo>
                      <a:pt x="1029" y="17868"/>
                    </a:lnTo>
                    <a:lnTo>
                      <a:pt x="972" y="17860"/>
                    </a:lnTo>
                    <a:lnTo>
                      <a:pt x="915" y="17849"/>
                    </a:lnTo>
                    <a:lnTo>
                      <a:pt x="861" y="17837"/>
                    </a:lnTo>
                    <a:lnTo>
                      <a:pt x="806" y="17821"/>
                    </a:lnTo>
                    <a:lnTo>
                      <a:pt x="752" y="17803"/>
                    </a:lnTo>
                    <a:lnTo>
                      <a:pt x="701" y="17782"/>
                    </a:lnTo>
                    <a:lnTo>
                      <a:pt x="650" y="17759"/>
                    </a:lnTo>
                    <a:lnTo>
                      <a:pt x="601" y="17734"/>
                    </a:lnTo>
                    <a:lnTo>
                      <a:pt x="553" y="17707"/>
                    </a:lnTo>
                    <a:lnTo>
                      <a:pt x="506" y="17676"/>
                    </a:lnTo>
                    <a:lnTo>
                      <a:pt x="461" y="17644"/>
                    </a:lnTo>
                    <a:lnTo>
                      <a:pt x="418" y="17610"/>
                    </a:lnTo>
                    <a:lnTo>
                      <a:pt x="376" y="17575"/>
                    </a:lnTo>
                    <a:lnTo>
                      <a:pt x="336" y="17536"/>
                    </a:lnTo>
                    <a:lnTo>
                      <a:pt x="298" y="17496"/>
                    </a:lnTo>
                    <a:lnTo>
                      <a:pt x="262" y="17455"/>
                    </a:lnTo>
                    <a:lnTo>
                      <a:pt x="228" y="17412"/>
                    </a:lnTo>
                    <a:lnTo>
                      <a:pt x="196" y="17366"/>
                    </a:lnTo>
                    <a:lnTo>
                      <a:pt x="166" y="17320"/>
                    </a:lnTo>
                    <a:lnTo>
                      <a:pt x="139" y="17273"/>
                    </a:lnTo>
                    <a:lnTo>
                      <a:pt x="112" y="17222"/>
                    </a:lnTo>
                    <a:lnTo>
                      <a:pt x="90" y="17172"/>
                    </a:lnTo>
                    <a:lnTo>
                      <a:pt x="69" y="17120"/>
                    </a:lnTo>
                    <a:lnTo>
                      <a:pt x="51" y="17066"/>
                    </a:lnTo>
                    <a:lnTo>
                      <a:pt x="36" y="17013"/>
                    </a:lnTo>
                    <a:lnTo>
                      <a:pt x="22" y="16957"/>
                    </a:lnTo>
                    <a:lnTo>
                      <a:pt x="13" y="16901"/>
                    </a:lnTo>
                    <a:lnTo>
                      <a:pt x="5" y="16844"/>
                    </a:lnTo>
                    <a:lnTo>
                      <a:pt x="1" y="16786"/>
                    </a:lnTo>
                    <a:lnTo>
                      <a:pt x="0" y="16727"/>
                    </a:lnTo>
                    <a:lnTo>
                      <a:pt x="0" y="1146"/>
                    </a:lnTo>
                    <a:lnTo>
                      <a:pt x="1" y="1088"/>
                    </a:lnTo>
                    <a:lnTo>
                      <a:pt x="5" y="1030"/>
                    </a:lnTo>
                    <a:lnTo>
                      <a:pt x="13" y="973"/>
                    </a:lnTo>
                    <a:lnTo>
                      <a:pt x="22" y="916"/>
                    </a:lnTo>
                    <a:lnTo>
                      <a:pt x="36" y="861"/>
                    </a:lnTo>
                    <a:lnTo>
                      <a:pt x="51" y="806"/>
                    </a:lnTo>
                    <a:lnTo>
                      <a:pt x="69" y="754"/>
                    </a:lnTo>
                    <a:lnTo>
                      <a:pt x="90" y="702"/>
                    </a:lnTo>
                    <a:lnTo>
                      <a:pt x="112" y="650"/>
                    </a:lnTo>
                    <a:lnTo>
                      <a:pt x="139" y="601"/>
                    </a:lnTo>
                    <a:lnTo>
                      <a:pt x="166" y="553"/>
                    </a:lnTo>
                    <a:lnTo>
                      <a:pt x="196" y="507"/>
                    </a:lnTo>
                    <a:lnTo>
                      <a:pt x="228" y="462"/>
                    </a:lnTo>
                    <a:lnTo>
                      <a:pt x="262" y="419"/>
                    </a:lnTo>
                    <a:lnTo>
                      <a:pt x="298" y="377"/>
                    </a:lnTo>
                    <a:lnTo>
                      <a:pt x="336" y="337"/>
                    </a:lnTo>
                    <a:lnTo>
                      <a:pt x="376" y="299"/>
                    </a:lnTo>
                    <a:lnTo>
                      <a:pt x="418" y="263"/>
                    </a:lnTo>
                    <a:lnTo>
                      <a:pt x="461" y="228"/>
                    </a:lnTo>
                    <a:lnTo>
                      <a:pt x="506" y="197"/>
                    </a:lnTo>
                    <a:lnTo>
                      <a:pt x="553" y="167"/>
                    </a:lnTo>
                    <a:lnTo>
                      <a:pt x="601" y="140"/>
                    </a:lnTo>
                    <a:lnTo>
                      <a:pt x="650" y="113"/>
                    </a:lnTo>
                    <a:lnTo>
                      <a:pt x="701" y="90"/>
                    </a:lnTo>
                    <a:lnTo>
                      <a:pt x="752" y="70"/>
                    </a:lnTo>
                    <a:lnTo>
                      <a:pt x="806" y="52"/>
                    </a:lnTo>
                    <a:lnTo>
                      <a:pt x="861" y="37"/>
                    </a:lnTo>
                    <a:lnTo>
                      <a:pt x="915" y="23"/>
                    </a:lnTo>
                    <a:lnTo>
                      <a:pt x="972" y="14"/>
                    </a:lnTo>
                    <a:lnTo>
                      <a:pt x="1029" y="6"/>
                    </a:lnTo>
                    <a:lnTo>
                      <a:pt x="1088" y="2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999BA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>
                <a:extLst>
                  <a:ext uri="{FF2B5EF4-FFF2-40B4-BE49-F238E27FC236}">
                    <a16:creationId xmlns:a16="http://schemas.microsoft.com/office/drawing/2014/main" id="{3711951B-040A-4F76-B133-9B3633A51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8015" y="1511180"/>
                <a:ext cx="1851543" cy="4030068"/>
              </a:xfrm>
              <a:custGeom>
                <a:avLst/>
                <a:gdLst>
                  <a:gd name="T0" fmla="*/ 7129 w 8158"/>
                  <a:gd name="T1" fmla="*/ 1 h 17752"/>
                  <a:gd name="T2" fmla="*/ 7291 w 8158"/>
                  <a:gd name="T3" fmla="*/ 22 h 17752"/>
                  <a:gd name="T4" fmla="*/ 7445 w 8158"/>
                  <a:gd name="T5" fmla="*/ 66 h 17752"/>
                  <a:gd name="T6" fmla="*/ 7589 w 8158"/>
                  <a:gd name="T7" fmla="*/ 131 h 17752"/>
                  <a:gd name="T8" fmla="*/ 7721 w 8158"/>
                  <a:gd name="T9" fmla="*/ 215 h 17752"/>
                  <a:gd name="T10" fmla="*/ 7839 w 8158"/>
                  <a:gd name="T11" fmla="*/ 318 h 17752"/>
                  <a:gd name="T12" fmla="*/ 7942 w 8158"/>
                  <a:gd name="T13" fmla="*/ 436 h 17752"/>
                  <a:gd name="T14" fmla="*/ 8026 w 8158"/>
                  <a:gd name="T15" fmla="*/ 568 h 17752"/>
                  <a:gd name="T16" fmla="*/ 8092 w 8158"/>
                  <a:gd name="T17" fmla="*/ 712 h 17752"/>
                  <a:gd name="T18" fmla="*/ 8136 w 8158"/>
                  <a:gd name="T19" fmla="*/ 866 h 17752"/>
                  <a:gd name="T20" fmla="*/ 8157 w 8158"/>
                  <a:gd name="T21" fmla="*/ 1028 h 17752"/>
                  <a:gd name="T22" fmla="*/ 8157 w 8158"/>
                  <a:gd name="T23" fmla="*/ 16724 h 17752"/>
                  <a:gd name="T24" fmla="*/ 8136 w 8158"/>
                  <a:gd name="T25" fmla="*/ 16886 h 17752"/>
                  <a:gd name="T26" fmla="*/ 8092 w 8158"/>
                  <a:gd name="T27" fmla="*/ 17039 h 17752"/>
                  <a:gd name="T28" fmla="*/ 8026 w 8158"/>
                  <a:gd name="T29" fmla="*/ 17183 h 17752"/>
                  <a:gd name="T30" fmla="*/ 7942 w 8158"/>
                  <a:gd name="T31" fmla="*/ 17315 h 17752"/>
                  <a:gd name="T32" fmla="*/ 7839 w 8158"/>
                  <a:gd name="T33" fmla="*/ 17434 h 17752"/>
                  <a:gd name="T34" fmla="*/ 7721 w 8158"/>
                  <a:gd name="T35" fmla="*/ 17535 h 17752"/>
                  <a:gd name="T36" fmla="*/ 7589 w 8158"/>
                  <a:gd name="T37" fmla="*/ 17621 h 17752"/>
                  <a:gd name="T38" fmla="*/ 7445 w 8158"/>
                  <a:gd name="T39" fmla="*/ 17686 h 17752"/>
                  <a:gd name="T40" fmla="*/ 7291 w 8158"/>
                  <a:gd name="T41" fmla="*/ 17730 h 17752"/>
                  <a:gd name="T42" fmla="*/ 7129 w 8158"/>
                  <a:gd name="T43" fmla="*/ 17751 h 17752"/>
                  <a:gd name="T44" fmla="*/ 1030 w 8158"/>
                  <a:gd name="T45" fmla="*/ 17751 h 17752"/>
                  <a:gd name="T46" fmla="*/ 867 w 8158"/>
                  <a:gd name="T47" fmla="*/ 17730 h 17752"/>
                  <a:gd name="T48" fmla="*/ 713 w 8158"/>
                  <a:gd name="T49" fmla="*/ 17686 h 17752"/>
                  <a:gd name="T50" fmla="*/ 569 w 8158"/>
                  <a:gd name="T51" fmla="*/ 17621 h 17752"/>
                  <a:gd name="T52" fmla="*/ 437 w 8158"/>
                  <a:gd name="T53" fmla="*/ 17535 h 17752"/>
                  <a:gd name="T54" fmla="*/ 319 w 8158"/>
                  <a:gd name="T55" fmla="*/ 17434 h 17752"/>
                  <a:gd name="T56" fmla="*/ 217 w 8158"/>
                  <a:gd name="T57" fmla="*/ 17315 h 17752"/>
                  <a:gd name="T58" fmla="*/ 131 w 8158"/>
                  <a:gd name="T59" fmla="*/ 17183 h 17752"/>
                  <a:gd name="T60" fmla="*/ 66 w 8158"/>
                  <a:gd name="T61" fmla="*/ 17039 h 17752"/>
                  <a:gd name="T62" fmla="*/ 22 w 8158"/>
                  <a:gd name="T63" fmla="*/ 16886 h 17752"/>
                  <a:gd name="T64" fmla="*/ 1 w 8158"/>
                  <a:gd name="T65" fmla="*/ 16724 h 17752"/>
                  <a:gd name="T66" fmla="*/ 1 w 8158"/>
                  <a:gd name="T67" fmla="*/ 1028 h 17752"/>
                  <a:gd name="T68" fmla="*/ 22 w 8158"/>
                  <a:gd name="T69" fmla="*/ 866 h 17752"/>
                  <a:gd name="T70" fmla="*/ 66 w 8158"/>
                  <a:gd name="T71" fmla="*/ 712 h 17752"/>
                  <a:gd name="T72" fmla="*/ 131 w 8158"/>
                  <a:gd name="T73" fmla="*/ 568 h 17752"/>
                  <a:gd name="T74" fmla="*/ 217 w 8158"/>
                  <a:gd name="T75" fmla="*/ 436 h 17752"/>
                  <a:gd name="T76" fmla="*/ 319 w 8158"/>
                  <a:gd name="T77" fmla="*/ 318 h 17752"/>
                  <a:gd name="T78" fmla="*/ 437 w 8158"/>
                  <a:gd name="T79" fmla="*/ 215 h 17752"/>
                  <a:gd name="T80" fmla="*/ 569 w 8158"/>
                  <a:gd name="T81" fmla="*/ 131 h 17752"/>
                  <a:gd name="T82" fmla="*/ 713 w 8158"/>
                  <a:gd name="T83" fmla="*/ 66 h 17752"/>
                  <a:gd name="T84" fmla="*/ 867 w 8158"/>
                  <a:gd name="T85" fmla="*/ 22 h 17752"/>
                  <a:gd name="T86" fmla="*/ 1030 w 8158"/>
                  <a:gd name="T87" fmla="*/ 1 h 17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58" h="17752">
                    <a:moveTo>
                      <a:pt x="1085" y="0"/>
                    </a:moveTo>
                    <a:lnTo>
                      <a:pt x="7073" y="0"/>
                    </a:lnTo>
                    <a:lnTo>
                      <a:pt x="7129" y="1"/>
                    </a:lnTo>
                    <a:lnTo>
                      <a:pt x="7184" y="4"/>
                    </a:lnTo>
                    <a:lnTo>
                      <a:pt x="7237" y="12"/>
                    </a:lnTo>
                    <a:lnTo>
                      <a:pt x="7291" y="22"/>
                    </a:lnTo>
                    <a:lnTo>
                      <a:pt x="7343" y="34"/>
                    </a:lnTo>
                    <a:lnTo>
                      <a:pt x="7395" y="49"/>
                    </a:lnTo>
                    <a:lnTo>
                      <a:pt x="7445" y="66"/>
                    </a:lnTo>
                    <a:lnTo>
                      <a:pt x="7494" y="85"/>
                    </a:lnTo>
                    <a:lnTo>
                      <a:pt x="7542" y="107"/>
                    </a:lnTo>
                    <a:lnTo>
                      <a:pt x="7589" y="131"/>
                    </a:lnTo>
                    <a:lnTo>
                      <a:pt x="7634" y="157"/>
                    </a:lnTo>
                    <a:lnTo>
                      <a:pt x="7679" y="186"/>
                    </a:lnTo>
                    <a:lnTo>
                      <a:pt x="7721" y="215"/>
                    </a:lnTo>
                    <a:lnTo>
                      <a:pt x="7762" y="247"/>
                    </a:lnTo>
                    <a:lnTo>
                      <a:pt x="7802" y="281"/>
                    </a:lnTo>
                    <a:lnTo>
                      <a:pt x="7839" y="318"/>
                    </a:lnTo>
                    <a:lnTo>
                      <a:pt x="7875" y="356"/>
                    </a:lnTo>
                    <a:lnTo>
                      <a:pt x="7909" y="395"/>
                    </a:lnTo>
                    <a:lnTo>
                      <a:pt x="7942" y="436"/>
                    </a:lnTo>
                    <a:lnTo>
                      <a:pt x="7972" y="479"/>
                    </a:lnTo>
                    <a:lnTo>
                      <a:pt x="8000" y="523"/>
                    </a:lnTo>
                    <a:lnTo>
                      <a:pt x="8026" y="568"/>
                    </a:lnTo>
                    <a:lnTo>
                      <a:pt x="8050" y="614"/>
                    </a:lnTo>
                    <a:lnTo>
                      <a:pt x="8072" y="662"/>
                    </a:lnTo>
                    <a:lnTo>
                      <a:pt x="8092" y="712"/>
                    </a:lnTo>
                    <a:lnTo>
                      <a:pt x="8109" y="763"/>
                    </a:lnTo>
                    <a:lnTo>
                      <a:pt x="8123" y="814"/>
                    </a:lnTo>
                    <a:lnTo>
                      <a:pt x="8136" y="866"/>
                    </a:lnTo>
                    <a:lnTo>
                      <a:pt x="8145" y="919"/>
                    </a:lnTo>
                    <a:lnTo>
                      <a:pt x="8152" y="973"/>
                    </a:lnTo>
                    <a:lnTo>
                      <a:pt x="8157" y="1028"/>
                    </a:lnTo>
                    <a:lnTo>
                      <a:pt x="8158" y="1084"/>
                    </a:lnTo>
                    <a:lnTo>
                      <a:pt x="8158" y="16668"/>
                    </a:lnTo>
                    <a:lnTo>
                      <a:pt x="8157" y="16724"/>
                    </a:lnTo>
                    <a:lnTo>
                      <a:pt x="8152" y="16778"/>
                    </a:lnTo>
                    <a:lnTo>
                      <a:pt x="8145" y="16832"/>
                    </a:lnTo>
                    <a:lnTo>
                      <a:pt x="8136" y="16886"/>
                    </a:lnTo>
                    <a:lnTo>
                      <a:pt x="8123" y="16938"/>
                    </a:lnTo>
                    <a:lnTo>
                      <a:pt x="8109" y="16989"/>
                    </a:lnTo>
                    <a:lnTo>
                      <a:pt x="8092" y="17039"/>
                    </a:lnTo>
                    <a:lnTo>
                      <a:pt x="8072" y="17088"/>
                    </a:lnTo>
                    <a:lnTo>
                      <a:pt x="8050" y="17136"/>
                    </a:lnTo>
                    <a:lnTo>
                      <a:pt x="8026" y="17183"/>
                    </a:lnTo>
                    <a:lnTo>
                      <a:pt x="8000" y="17229"/>
                    </a:lnTo>
                    <a:lnTo>
                      <a:pt x="7972" y="17273"/>
                    </a:lnTo>
                    <a:lnTo>
                      <a:pt x="7942" y="17315"/>
                    </a:lnTo>
                    <a:lnTo>
                      <a:pt x="7909" y="17356"/>
                    </a:lnTo>
                    <a:lnTo>
                      <a:pt x="7875" y="17396"/>
                    </a:lnTo>
                    <a:lnTo>
                      <a:pt x="7839" y="17434"/>
                    </a:lnTo>
                    <a:lnTo>
                      <a:pt x="7802" y="17469"/>
                    </a:lnTo>
                    <a:lnTo>
                      <a:pt x="7762" y="17503"/>
                    </a:lnTo>
                    <a:lnTo>
                      <a:pt x="7721" y="17535"/>
                    </a:lnTo>
                    <a:lnTo>
                      <a:pt x="7679" y="17566"/>
                    </a:lnTo>
                    <a:lnTo>
                      <a:pt x="7634" y="17595"/>
                    </a:lnTo>
                    <a:lnTo>
                      <a:pt x="7589" y="17621"/>
                    </a:lnTo>
                    <a:lnTo>
                      <a:pt x="7542" y="17645"/>
                    </a:lnTo>
                    <a:lnTo>
                      <a:pt x="7494" y="17666"/>
                    </a:lnTo>
                    <a:lnTo>
                      <a:pt x="7445" y="17686"/>
                    </a:lnTo>
                    <a:lnTo>
                      <a:pt x="7395" y="17703"/>
                    </a:lnTo>
                    <a:lnTo>
                      <a:pt x="7343" y="17718"/>
                    </a:lnTo>
                    <a:lnTo>
                      <a:pt x="7291" y="17730"/>
                    </a:lnTo>
                    <a:lnTo>
                      <a:pt x="7237" y="17739"/>
                    </a:lnTo>
                    <a:lnTo>
                      <a:pt x="7184" y="17746"/>
                    </a:lnTo>
                    <a:lnTo>
                      <a:pt x="7129" y="17751"/>
                    </a:lnTo>
                    <a:lnTo>
                      <a:pt x="7073" y="17752"/>
                    </a:lnTo>
                    <a:lnTo>
                      <a:pt x="1085" y="17752"/>
                    </a:lnTo>
                    <a:lnTo>
                      <a:pt x="1030" y="17751"/>
                    </a:lnTo>
                    <a:lnTo>
                      <a:pt x="974" y="17746"/>
                    </a:lnTo>
                    <a:lnTo>
                      <a:pt x="921" y="17739"/>
                    </a:lnTo>
                    <a:lnTo>
                      <a:pt x="867" y="17730"/>
                    </a:lnTo>
                    <a:lnTo>
                      <a:pt x="815" y="17718"/>
                    </a:lnTo>
                    <a:lnTo>
                      <a:pt x="763" y="17703"/>
                    </a:lnTo>
                    <a:lnTo>
                      <a:pt x="713" y="17686"/>
                    </a:lnTo>
                    <a:lnTo>
                      <a:pt x="664" y="17666"/>
                    </a:lnTo>
                    <a:lnTo>
                      <a:pt x="616" y="17645"/>
                    </a:lnTo>
                    <a:lnTo>
                      <a:pt x="569" y="17621"/>
                    </a:lnTo>
                    <a:lnTo>
                      <a:pt x="524" y="17595"/>
                    </a:lnTo>
                    <a:lnTo>
                      <a:pt x="479" y="17566"/>
                    </a:lnTo>
                    <a:lnTo>
                      <a:pt x="437" y="17535"/>
                    </a:lnTo>
                    <a:lnTo>
                      <a:pt x="396" y="17503"/>
                    </a:lnTo>
                    <a:lnTo>
                      <a:pt x="357" y="17469"/>
                    </a:lnTo>
                    <a:lnTo>
                      <a:pt x="319" y="17434"/>
                    </a:lnTo>
                    <a:lnTo>
                      <a:pt x="283" y="17396"/>
                    </a:lnTo>
                    <a:lnTo>
                      <a:pt x="249" y="17356"/>
                    </a:lnTo>
                    <a:lnTo>
                      <a:pt x="217" y="17315"/>
                    </a:lnTo>
                    <a:lnTo>
                      <a:pt x="186" y="17273"/>
                    </a:lnTo>
                    <a:lnTo>
                      <a:pt x="158" y="17229"/>
                    </a:lnTo>
                    <a:lnTo>
                      <a:pt x="131" y="17183"/>
                    </a:lnTo>
                    <a:lnTo>
                      <a:pt x="107" y="17136"/>
                    </a:lnTo>
                    <a:lnTo>
                      <a:pt x="86" y="17088"/>
                    </a:lnTo>
                    <a:lnTo>
                      <a:pt x="66" y="17039"/>
                    </a:lnTo>
                    <a:lnTo>
                      <a:pt x="49" y="16989"/>
                    </a:lnTo>
                    <a:lnTo>
                      <a:pt x="34" y="16938"/>
                    </a:lnTo>
                    <a:lnTo>
                      <a:pt x="22" y="16886"/>
                    </a:lnTo>
                    <a:lnTo>
                      <a:pt x="13" y="16832"/>
                    </a:lnTo>
                    <a:lnTo>
                      <a:pt x="6" y="16778"/>
                    </a:lnTo>
                    <a:lnTo>
                      <a:pt x="1" y="16724"/>
                    </a:lnTo>
                    <a:lnTo>
                      <a:pt x="0" y="16668"/>
                    </a:lnTo>
                    <a:lnTo>
                      <a:pt x="0" y="1084"/>
                    </a:lnTo>
                    <a:lnTo>
                      <a:pt x="1" y="1028"/>
                    </a:lnTo>
                    <a:lnTo>
                      <a:pt x="6" y="973"/>
                    </a:lnTo>
                    <a:lnTo>
                      <a:pt x="13" y="919"/>
                    </a:lnTo>
                    <a:lnTo>
                      <a:pt x="22" y="866"/>
                    </a:lnTo>
                    <a:lnTo>
                      <a:pt x="34" y="814"/>
                    </a:lnTo>
                    <a:lnTo>
                      <a:pt x="49" y="763"/>
                    </a:lnTo>
                    <a:lnTo>
                      <a:pt x="66" y="712"/>
                    </a:lnTo>
                    <a:lnTo>
                      <a:pt x="86" y="662"/>
                    </a:lnTo>
                    <a:lnTo>
                      <a:pt x="107" y="614"/>
                    </a:lnTo>
                    <a:lnTo>
                      <a:pt x="131" y="568"/>
                    </a:lnTo>
                    <a:lnTo>
                      <a:pt x="158" y="523"/>
                    </a:lnTo>
                    <a:lnTo>
                      <a:pt x="186" y="479"/>
                    </a:lnTo>
                    <a:lnTo>
                      <a:pt x="217" y="436"/>
                    </a:lnTo>
                    <a:lnTo>
                      <a:pt x="249" y="395"/>
                    </a:lnTo>
                    <a:lnTo>
                      <a:pt x="283" y="356"/>
                    </a:lnTo>
                    <a:lnTo>
                      <a:pt x="319" y="318"/>
                    </a:lnTo>
                    <a:lnTo>
                      <a:pt x="357" y="281"/>
                    </a:lnTo>
                    <a:lnTo>
                      <a:pt x="396" y="247"/>
                    </a:lnTo>
                    <a:lnTo>
                      <a:pt x="437" y="215"/>
                    </a:lnTo>
                    <a:lnTo>
                      <a:pt x="479" y="186"/>
                    </a:lnTo>
                    <a:lnTo>
                      <a:pt x="524" y="157"/>
                    </a:lnTo>
                    <a:lnTo>
                      <a:pt x="569" y="131"/>
                    </a:lnTo>
                    <a:lnTo>
                      <a:pt x="616" y="107"/>
                    </a:lnTo>
                    <a:lnTo>
                      <a:pt x="664" y="85"/>
                    </a:lnTo>
                    <a:lnTo>
                      <a:pt x="713" y="66"/>
                    </a:lnTo>
                    <a:lnTo>
                      <a:pt x="763" y="49"/>
                    </a:lnTo>
                    <a:lnTo>
                      <a:pt x="815" y="34"/>
                    </a:lnTo>
                    <a:lnTo>
                      <a:pt x="867" y="22"/>
                    </a:lnTo>
                    <a:lnTo>
                      <a:pt x="921" y="12"/>
                    </a:lnTo>
                    <a:lnTo>
                      <a:pt x="974" y="4"/>
                    </a:lnTo>
                    <a:lnTo>
                      <a:pt x="1030" y="1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>
                <a:extLst>
                  <a:ext uri="{FF2B5EF4-FFF2-40B4-BE49-F238E27FC236}">
                    <a16:creationId xmlns:a16="http://schemas.microsoft.com/office/drawing/2014/main" id="{A63847D6-EA9F-4DD2-B994-F58F205F0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5674" y="2031629"/>
                <a:ext cx="1704400" cy="3002796"/>
              </a:xfrm>
              <a:custGeom>
                <a:avLst/>
                <a:gdLst>
                  <a:gd name="T0" fmla="*/ 60 w 7504"/>
                  <a:gd name="T1" fmla="*/ 0 h 13222"/>
                  <a:gd name="T2" fmla="*/ 7444 w 7504"/>
                  <a:gd name="T3" fmla="*/ 0 h 13222"/>
                  <a:gd name="T4" fmla="*/ 7451 w 7504"/>
                  <a:gd name="T5" fmla="*/ 0 h 13222"/>
                  <a:gd name="T6" fmla="*/ 7457 w 7504"/>
                  <a:gd name="T7" fmla="*/ 1 h 13222"/>
                  <a:gd name="T8" fmla="*/ 7462 w 7504"/>
                  <a:gd name="T9" fmla="*/ 2 h 13222"/>
                  <a:gd name="T10" fmla="*/ 7468 w 7504"/>
                  <a:gd name="T11" fmla="*/ 5 h 13222"/>
                  <a:gd name="T12" fmla="*/ 7478 w 7504"/>
                  <a:gd name="T13" fmla="*/ 10 h 13222"/>
                  <a:gd name="T14" fmla="*/ 7486 w 7504"/>
                  <a:gd name="T15" fmla="*/ 17 h 13222"/>
                  <a:gd name="T16" fmla="*/ 7494 w 7504"/>
                  <a:gd name="T17" fmla="*/ 26 h 13222"/>
                  <a:gd name="T18" fmla="*/ 7500 w 7504"/>
                  <a:gd name="T19" fmla="*/ 36 h 13222"/>
                  <a:gd name="T20" fmla="*/ 7501 w 7504"/>
                  <a:gd name="T21" fmla="*/ 42 h 13222"/>
                  <a:gd name="T22" fmla="*/ 7503 w 7504"/>
                  <a:gd name="T23" fmla="*/ 48 h 13222"/>
                  <a:gd name="T24" fmla="*/ 7504 w 7504"/>
                  <a:gd name="T25" fmla="*/ 54 h 13222"/>
                  <a:gd name="T26" fmla="*/ 7504 w 7504"/>
                  <a:gd name="T27" fmla="*/ 59 h 13222"/>
                  <a:gd name="T28" fmla="*/ 7504 w 7504"/>
                  <a:gd name="T29" fmla="*/ 13161 h 13222"/>
                  <a:gd name="T30" fmla="*/ 7504 w 7504"/>
                  <a:gd name="T31" fmla="*/ 13167 h 13222"/>
                  <a:gd name="T32" fmla="*/ 7503 w 7504"/>
                  <a:gd name="T33" fmla="*/ 13174 h 13222"/>
                  <a:gd name="T34" fmla="*/ 7501 w 7504"/>
                  <a:gd name="T35" fmla="*/ 13179 h 13222"/>
                  <a:gd name="T36" fmla="*/ 7500 w 7504"/>
                  <a:gd name="T37" fmla="*/ 13185 h 13222"/>
                  <a:gd name="T38" fmla="*/ 7494 w 7504"/>
                  <a:gd name="T39" fmla="*/ 13195 h 13222"/>
                  <a:gd name="T40" fmla="*/ 7486 w 7504"/>
                  <a:gd name="T41" fmla="*/ 13203 h 13222"/>
                  <a:gd name="T42" fmla="*/ 7478 w 7504"/>
                  <a:gd name="T43" fmla="*/ 13211 h 13222"/>
                  <a:gd name="T44" fmla="*/ 7468 w 7504"/>
                  <a:gd name="T45" fmla="*/ 13217 h 13222"/>
                  <a:gd name="T46" fmla="*/ 7462 w 7504"/>
                  <a:gd name="T47" fmla="*/ 13218 h 13222"/>
                  <a:gd name="T48" fmla="*/ 7457 w 7504"/>
                  <a:gd name="T49" fmla="*/ 13221 h 13222"/>
                  <a:gd name="T50" fmla="*/ 7451 w 7504"/>
                  <a:gd name="T51" fmla="*/ 13222 h 13222"/>
                  <a:gd name="T52" fmla="*/ 7444 w 7504"/>
                  <a:gd name="T53" fmla="*/ 13222 h 13222"/>
                  <a:gd name="T54" fmla="*/ 60 w 7504"/>
                  <a:gd name="T55" fmla="*/ 13222 h 13222"/>
                  <a:gd name="T56" fmla="*/ 54 w 7504"/>
                  <a:gd name="T57" fmla="*/ 13222 h 13222"/>
                  <a:gd name="T58" fmla="*/ 48 w 7504"/>
                  <a:gd name="T59" fmla="*/ 13221 h 13222"/>
                  <a:gd name="T60" fmla="*/ 43 w 7504"/>
                  <a:gd name="T61" fmla="*/ 13218 h 13222"/>
                  <a:gd name="T62" fmla="*/ 37 w 7504"/>
                  <a:gd name="T63" fmla="*/ 13217 h 13222"/>
                  <a:gd name="T64" fmla="*/ 27 w 7504"/>
                  <a:gd name="T65" fmla="*/ 13211 h 13222"/>
                  <a:gd name="T66" fmla="*/ 18 w 7504"/>
                  <a:gd name="T67" fmla="*/ 13203 h 13222"/>
                  <a:gd name="T68" fmla="*/ 11 w 7504"/>
                  <a:gd name="T69" fmla="*/ 13195 h 13222"/>
                  <a:gd name="T70" fmla="*/ 5 w 7504"/>
                  <a:gd name="T71" fmla="*/ 13185 h 13222"/>
                  <a:gd name="T72" fmla="*/ 3 w 7504"/>
                  <a:gd name="T73" fmla="*/ 13179 h 13222"/>
                  <a:gd name="T74" fmla="*/ 2 w 7504"/>
                  <a:gd name="T75" fmla="*/ 13174 h 13222"/>
                  <a:gd name="T76" fmla="*/ 0 w 7504"/>
                  <a:gd name="T77" fmla="*/ 13167 h 13222"/>
                  <a:gd name="T78" fmla="*/ 0 w 7504"/>
                  <a:gd name="T79" fmla="*/ 13161 h 13222"/>
                  <a:gd name="T80" fmla="*/ 0 w 7504"/>
                  <a:gd name="T81" fmla="*/ 59 h 13222"/>
                  <a:gd name="T82" fmla="*/ 0 w 7504"/>
                  <a:gd name="T83" fmla="*/ 54 h 13222"/>
                  <a:gd name="T84" fmla="*/ 2 w 7504"/>
                  <a:gd name="T85" fmla="*/ 48 h 13222"/>
                  <a:gd name="T86" fmla="*/ 3 w 7504"/>
                  <a:gd name="T87" fmla="*/ 42 h 13222"/>
                  <a:gd name="T88" fmla="*/ 5 w 7504"/>
                  <a:gd name="T89" fmla="*/ 36 h 13222"/>
                  <a:gd name="T90" fmla="*/ 11 w 7504"/>
                  <a:gd name="T91" fmla="*/ 26 h 13222"/>
                  <a:gd name="T92" fmla="*/ 18 w 7504"/>
                  <a:gd name="T93" fmla="*/ 17 h 13222"/>
                  <a:gd name="T94" fmla="*/ 27 w 7504"/>
                  <a:gd name="T95" fmla="*/ 10 h 13222"/>
                  <a:gd name="T96" fmla="*/ 37 w 7504"/>
                  <a:gd name="T97" fmla="*/ 5 h 13222"/>
                  <a:gd name="T98" fmla="*/ 43 w 7504"/>
                  <a:gd name="T99" fmla="*/ 2 h 13222"/>
                  <a:gd name="T100" fmla="*/ 48 w 7504"/>
                  <a:gd name="T101" fmla="*/ 1 h 13222"/>
                  <a:gd name="T102" fmla="*/ 54 w 7504"/>
                  <a:gd name="T103" fmla="*/ 0 h 13222"/>
                  <a:gd name="T104" fmla="*/ 60 w 7504"/>
                  <a:gd name="T105" fmla="*/ 0 h 13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504" h="13222">
                    <a:moveTo>
                      <a:pt x="60" y="0"/>
                    </a:moveTo>
                    <a:lnTo>
                      <a:pt x="7444" y="0"/>
                    </a:lnTo>
                    <a:lnTo>
                      <a:pt x="7451" y="0"/>
                    </a:lnTo>
                    <a:lnTo>
                      <a:pt x="7457" y="1"/>
                    </a:lnTo>
                    <a:lnTo>
                      <a:pt x="7462" y="2"/>
                    </a:lnTo>
                    <a:lnTo>
                      <a:pt x="7468" y="5"/>
                    </a:lnTo>
                    <a:lnTo>
                      <a:pt x="7478" y="10"/>
                    </a:lnTo>
                    <a:lnTo>
                      <a:pt x="7486" y="17"/>
                    </a:lnTo>
                    <a:lnTo>
                      <a:pt x="7494" y="26"/>
                    </a:lnTo>
                    <a:lnTo>
                      <a:pt x="7500" y="36"/>
                    </a:lnTo>
                    <a:lnTo>
                      <a:pt x="7501" y="42"/>
                    </a:lnTo>
                    <a:lnTo>
                      <a:pt x="7503" y="48"/>
                    </a:lnTo>
                    <a:lnTo>
                      <a:pt x="7504" y="54"/>
                    </a:lnTo>
                    <a:lnTo>
                      <a:pt x="7504" y="59"/>
                    </a:lnTo>
                    <a:lnTo>
                      <a:pt x="7504" y="13161"/>
                    </a:lnTo>
                    <a:lnTo>
                      <a:pt x="7504" y="13167"/>
                    </a:lnTo>
                    <a:lnTo>
                      <a:pt x="7503" y="13174"/>
                    </a:lnTo>
                    <a:lnTo>
                      <a:pt x="7501" y="13179"/>
                    </a:lnTo>
                    <a:lnTo>
                      <a:pt x="7500" y="13185"/>
                    </a:lnTo>
                    <a:lnTo>
                      <a:pt x="7494" y="13195"/>
                    </a:lnTo>
                    <a:lnTo>
                      <a:pt x="7486" y="13203"/>
                    </a:lnTo>
                    <a:lnTo>
                      <a:pt x="7478" y="13211"/>
                    </a:lnTo>
                    <a:lnTo>
                      <a:pt x="7468" y="13217"/>
                    </a:lnTo>
                    <a:lnTo>
                      <a:pt x="7462" y="13218"/>
                    </a:lnTo>
                    <a:lnTo>
                      <a:pt x="7457" y="13221"/>
                    </a:lnTo>
                    <a:lnTo>
                      <a:pt x="7451" y="13222"/>
                    </a:lnTo>
                    <a:lnTo>
                      <a:pt x="7444" y="13222"/>
                    </a:lnTo>
                    <a:lnTo>
                      <a:pt x="60" y="13222"/>
                    </a:lnTo>
                    <a:lnTo>
                      <a:pt x="54" y="13222"/>
                    </a:lnTo>
                    <a:lnTo>
                      <a:pt x="48" y="13221"/>
                    </a:lnTo>
                    <a:lnTo>
                      <a:pt x="43" y="13218"/>
                    </a:lnTo>
                    <a:lnTo>
                      <a:pt x="37" y="13217"/>
                    </a:lnTo>
                    <a:lnTo>
                      <a:pt x="27" y="13211"/>
                    </a:lnTo>
                    <a:lnTo>
                      <a:pt x="18" y="13203"/>
                    </a:lnTo>
                    <a:lnTo>
                      <a:pt x="11" y="13195"/>
                    </a:lnTo>
                    <a:lnTo>
                      <a:pt x="5" y="13185"/>
                    </a:lnTo>
                    <a:lnTo>
                      <a:pt x="3" y="13179"/>
                    </a:lnTo>
                    <a:lnTo>
                      <a:pt x="2" y="13174"/>
                    </a:lnTo>
                    <a:lnTo>
                      <a:pt x="0" y="13167"/>
                    </a:lnTo>
                    <a:lnTo>
                      <a:pt x="0" y="13161"/>
                    </a:lnTo>
                    <a:lnTo>
                      <a:pt x="0" y="59"/>
                    </a:lnTo>
                    <a:lnTo>
                      <a:pt x="0" y="54"/>
                    </a:lnTo>
                    <a:lnTo>
                      <a:pt x="2" y="48"/>
                    </a:lnTo>
                    <a:lnTo>
                      <a:pt x="3" y="42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7"/>
                    </a:lnTo>
                    <a:lnTo>
                      <a:pt x="27" y="10"/>
                    </a:lnTo>
                    <a:lnTo>
                      <a:pt x="37" y="5"/>
                    </a:lnTo>
                    <a:lnTo>
                      <a:pt x="43" y="2"/>
                    </a:lnTo>
                    <a:lnTo>
                      <a:pt x="48" y="1"/>
                    </a:lnTo>
                    <a:lnTo>
                      <a:pt x="54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19">
                <a:extLst>
                  <a:ext uri="{FF2B5EF4-FFF2-40B4-BE49-F238E27FC236}">
                    <a16:creationId xmlns:a16="http://schemas.microsoft.com/office/drawing/2014/main" id="{4A2218E4-E5DF-4B06-A3C3-454931BCE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835" y="2056152"/>
                <a:ext cx="1656715" cy="295374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2532012-85A3-497A-9CFF-AA1F44C653A6}"/>
                  </a:ext>
                </a:extLst>
              </p:cNvPr>
              <p:cNvGrpSpPr/>
              <p:nvPr/>
            </p:nvGrpSpPr>
            <p:grpSpPr>
              <a:xfrm>
                <a:off x="5298835" y="2056150"/>
                <a:ext cx="1656715" cy="108994"/>
                <a:chOff x="2252642" y="846142"/>
                <a:chExt cx="1930382" cy="127001"/>
              </a:xfrm>
            </p:grpSpPr>
            <p:sp>
              <p:nvSpPr>
                <p:cNvPr id="42" name="Rectangle 20">
                  <a:extLst>
                    <a:ext uri="{FF2B5EF4-FFF2-40B4-BE49-F238E27FC236}">
                      <a16:creationId xmlns:a16="http://schemas.microsoft.com/office/drawing/2014/main" id="{63C76D13-C24D-4F72-8CC9-190584589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2642" y="846142"/>
                  <a:ext cx="1930382" cy="127001"/>
                </a:xfrm>
                <a:prstGeom prst="rect">
                  <a:avLst/>
                </a:prstGeom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Rectangle 21">
                  <a:extLst>
                    <a:ext uri="{FF2B5EF4-FFF2-40B4-BE49-F238E27FC236}">
                      <a16:creationId xmlns:a16="http://schemas.microsoft.com/office/drawing/2014/main" id="{CD0DFB32-4EF7-4D38-A703-11DC4ADD4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8042" y="912817"/>
                  <a:ext cx="19050" cy="25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22">
                  <a:extLst>
                    <a:ext uri="{FF2B5EF4-FFF2-40B4-BE49-F238E27FC236}">
                      <a16:creationId xmlns:a16="http://schemas.microsoft.com/office/drawing/2014/main" id="{FC13C6BF-0892-42E0-969B-61AD901AA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1854" y="908054"/>
                  <a:ext cx="19050" cy="301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23">
                  <a:extLst>
                    <a:ext uri="{FF2B5EF4-FFF2-40B4-BE49-F238E27FC236}">
                      <a16:creationId xmlns:a16="http://schemas.microsoft.com/office/drawing/2014/main" id="{6E042C0F-6E61-49D5-9793-3B729508E1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7254" y="898529"/>
                  <a:ext cx="17463" cy="3968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Rectangle 24">
                  <a:extLst>
                    <a:ext uri="{FF2B5EF4-FFF2-40B4-BE49-F238E27FC236}">
                      <a16:creationId xmlns:a16="http://schemas.microsoft.com/office/drawing/2014/main" id="{0C4E93B2-DA8A-4DBC-94FB-08459B0D87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1066" y="890592"/>
                  <a:ext cx="17463" cy="476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Rectangle 25">
                  <a:extLst>
                    <a:ext uri="{FF2B5EF4-FFF2-40B4-BE49-F238E27FC236}">
                      <a16:creationId xmlns:a16="http://schemas.microsoft.com/office/drawing/2014/main" id="{2ECFBDC5-6A4F-40F0-8292-BF3FBFEF2F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4878" y="877891"/>
                  <a:ext cx="17463" cy="60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35">
                  <a:extLst>
                    <a:ext uri="{FF2B5EF4-FFF2-40B4-BE49-F238E27FC236}">
                      <a16:creationId xmlns:a16="http://schemas.microsoft.com/office/drawing/2014/main" id="{55B7BDD0-6A8F-444E-9668-35D9A9297D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2028" y="873129"/>
                  <a:ext cx="96837" cy="34925"/>
                </a:xfrm>
                <a:custGeom>
                  <a:avLst/>
                  <a:gdLst>
                    <a:gd name="T0" fmla="*/ 195 w 362"/>
                    <a:gd name="T1" fmla="*/ 0 h 133"/>
                    <a:gd name="T2" fmla="*/ 222 w 362"/>
                    <a:gd name="T3" fmla="*/ 3 h 133"/>
                    <a:gd name="T4" fmla="*/ 248 w 362"/>
                    <a:gd name="T5" fmla="*/ 10 h 133"/>
                    <a:gd name="T6" fmla="*/ 274 w 362"/>
                    <a:gd name="T7" fmla="*/ 19 h 133"/>
                    <a:gd name="T8" fmla="*/ 296 w 362"/>
                    <a:gd name="T9" fmla="*/ 31 h 133"/>
                    <a:gd name="T10" fmla="*/ 318 w 362"/>
                    <a:gd name="T11" fmla="*/ 46 h 133"/>
                    <a:gd name="T12" fmla="*/ 337 w 362"/>
                    <a:gd name="T13" fmla="*/ 63 h 133"/>
                    <a:gd name="T14" fmla="*/ 356 w 362"/>
                    <a:gd name="T15" fmla="*/ 83 h 133"/>
                    <a:gd name="T16" fmla="*/ 321 w 362"/>
                    <a:gd name="T17" fmla="*/ 133 h 133"/>
                    <a:gd name="T18" fmla="*/ 309 w 362"/>
                    <a:gd name="T19" fmla="*/ 116 h 133"/>
                    <a:gd name="T20" fmla="*/ 295 w 362"/>
                    <a:gd name="T21" fmla="*/ 101 h 133"/>
                    <a:gd name="T22" fmla="*/ 279 w 362"/>
                    <a:gd name="T23" fmla="*/ 87 h 133"/>
                    <a:gd name="T24" fmla="*/ 262 w 362"/>
                    <a:gd name="T25" fmla="*/ 77 h 133"/>
                    <a:gd name="T26" fmla="*/ 244 w 362"/>
                    <a:gd name="T27" fmla="*/ 68 h 133"/>
                    <a:gd name="T28" fmla="*/ 223 w 362"/>
                    <a:gd name="T29" fmla="*/ 61 h 133"/>
                    <a:gd name="T30" fmla="*/ 203 w 362"/>
                    <a:gd name="T31" fmla="*/ 57 h 133"/>
                    <a:gd name="T32" fmla="*/ 181 w 362"/>
                    <a:gd name="T33" fmla="*/ 55 h 133"/>
                    <a:gd name="T34" fmla="*/ 159 w 362"/>
                    <a:gd name="T35" fmla="*/ 57 h 133"/>
                    <a:gd name="T36" fmla="*/ 139 w 362"/>
                    <a:gd name="T37" fmla="*/ 61 h 133"/>
                    <a:gd name="T38" fmla="*/ 118 w 362"/>
                    <a:gd name="T39" fmla="*/ 68 h 133"/>
                    <a:gd name="T40" fmla="*/ 100 w 362"/>
                    <a:gd name="T41" fmla="*/ 77 h 133"/>
                    <a:gd name="T42" fmla="*/ 83 w 362"/>
                    <a:gd name="T43" fmla="*/ 87 h 133"/>
                    <a:gd name="T44" fmla="*/ 67 w 362"/>
                    <a:gd name="T45" fmla="*/ 101 h 133"/>
                    <a:gd name="T46" fmla="*/ 53 w 362"/>
                    <a:gd name="T47" fmla="*/ 116 h 133"/>
                    <a:gd name="T48" fmla="*/ 41 w 362"/>
                    <a:gd name="T49" fmla="*/ 133 h 133"/>
                    <a:gd name="T50" fmla="*/ 7 w 362"/>
                    <a:gd name="T51" fmla="*/ 83 h 133"/>
                    <a:gd name="T52" fmla="*/ 25 w 362"/>
                    <a:gd name="T53" fmla="*/ 63 h 133"/>
                    <a:gd name="T54" fmla="*/ 44 w 362"/>
                    <a:gd name="T55" fmla="*/ 46 h 133"/>
                    <a:gd name="T56" fmla="*/ 66 w 362"/>
                    <a:gd name="T57" fmla="*/ 31 h 133"/>
                    <a:gd name="T58" fmla="*/ 89 w 362"/>
                    <a:gd name="T59" fmla="*/ 19 h 133"/>
                    <a:gd name="T60" fmla="*/ 114 w 362"/>
                    <a:gd name="T61" fmla="*/ 10 h 133"/>
                    <a:gd name="T62" fmla="*/ 140 w 362"/>
                    <a:gd name="T63" fmla="*/ 3 h 133"/>
                    <a:gd name="T64" fmla="*/ 167 w 362"/>
                    <a:gd name="T65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62" h="133">
                      <a:moveTo>
                        <a:pt x="181" y="0"/>
                      </a:moveTo>
                      <a:lnTo>
                        <a:pt x="195" y="0"/>
                      </a:lnTo>
                      <a:lnTo>
                        <a:pt x="208" y="1"/>
                      </a:lnTo>
                      <a:lnTo>
                        <a:pt x="222" y="3"/>
                      </a:lnTo>
                      <a:lnTo>
                        <a:pt x="236" y="5"/>
                      </a:lnTo>
                      <a:lnTo>
                        <a:pt x="248" y="10"/>
                      </a:lnTo>
                      <a:lnTo>
                        <a:pt x="261" y="14"/>
                      </a:lnTo>
                      <a:lnTo>
                        <a:pt x="274" y="19"/>
                      </a:lnTo>
                      <a:lnTo>
                        <a:pt x="285" y="25"/>
                      </a:lnTo>
                      <a:lnTo>
                        <a:pt x="296" y="31"/>
                      </a:lnTo>
                      <a:lnTo>
                        <a:pt x="308" y="38"/>
                      </a:lnTo>
                      <a:lnTo>
                        <a:pt x="318" y="46"/>
                      </a:lnTo>
                      <a:lnTo>
                        <a:pt x="328" y="54"/>
                      </a:lnTo>
                      <a:lnTo>
                        <a:pt x="337" y="63"/>
                      </a:lnTo>
                      <a:lnTo>
                        <a:pt x="346" y="73"/>
                      </a:lnTo>
                      <a:lnTo>
                        <a:pt x="356" y="83"/>
                      </a:lnTo>
                      <a:lnTo>
                        <a:pt x="362" y="93"/>
                      </a:lnTo>
                      <a:lnTo>
                        <a:pt x="321" y="133"/>
                      </a:lnTo>
                      <a:lnTo>
                        <a:pt x="316" y="124"/>
                      </a:lnTo>
                      <a:lnTo>
                        <a:pt x="309" y="116"/>
                      </a:lnTo>
                      <a:lnTo>
                        <a:pt x="302" y="108"/>
                      </a:lnTo>
                      <a:lnTo>
                        <a:pt x="295" y="101"/>
                      </a:lnTo>
                      <a:lnTo>
                        <a:pt x="287" y="94"/>
                      </a:lnTo>
                      <a:lnTo>
                        <a:pt x="279" y="87"/>
                      </a:lnTo>
                      <a:lnTo>
                        <a:pt x="271" y="82"/>
                      </a:lnTo>
                      <a:lnTo>
                        <a:pt x="262" y="77"/>
                      </a:lnTo>
                      <a:lnTo>
                        <a:pt x="253" y="71"/>
                      </a:lnTo>
                      <a:lnTo>
                        <a:pt x="244" y="68"/>
                      </a:lnTo>
                      <a:lnTo>
                        <a:pt x="234" y="65"/>
                      </a:lnTo>
                      <a:lnTo>
                        <a:pt x="223" y="61"/>
                      </a:lnTo>
                      <a:lnTo>
                        <a:pt x="213" y="59"/>
                      </a:lnTo>
                      <a:lnTo>
                        <a:pt x="203" y="57"/>
                      </a:lnTo>
                      <a:lnTo>
                        <a:pt x="193" y="55"/>
                      </a:lnTo>
                      <a:lnTo>
                        <a:pt x="181" y="55"/>
                      </a:lnTo>
                      <a:lnTo>
                        <a:pt x="170" y="55"/>
                      </a:lnTo>
                      <a:lnTo>
                        <a:pt x="159" y="57"/>
                      </a:lnTo>
                      <a:lnTo>
                        <a:pt x="149" y="59"/>
                      </a:lnTo>
                      <a:lnTo>
                        <a:pt x="139" y="61"/>
                      </a:lnTo>
                      <a:lnTo>
                        <a:pt x="129" y="65"/>
                      </a:lnTo>
                      <a:lnTo>
                        <a:pt x="118" y="68"/>
                      </a:lnTo>
                      <a:lnTo>
                        <a:pt x="109" y="71"/>
                      </a:lnTo>
                      <a:lnTo>
                        <a:pt x="100" y="77"/>
                      </a:lnTo>
                      <a:lnTo>
                        <a:pt x="91" y="82"/>
                      </a:lnTo>
                      <a:lnTo>
                        <a:pt x="83" y="87"/>
                      </a:lnTo>
                      <a:lnTo>
                        <a:pt x="75" y="94"/>
                      </a:lnTo>
                      <a:lnTo>
                        <a:pt x="67" y="101"/>
                      </a:lnTo>
                      <a:lnTo>
                        <a:pt x="60" y="108"/>
                      </a:lnTo>
                      <a:lnTo>
                        <a:pt x="53" y="116"/>
                      </a:lnTo>
                      <a:lnTo>
                        <a:pt x="47" y="124"/>
                      </a:lnTo>
                      <a:lnTo>
                        <a:pt x="41" y="133"/>
                      </a:lnTo>
                      <a:lnTo>
                        <a:pt x="0" y="93"/>
                      </a:lnTo>
                      <a:lnTo>
                        <a:pt x="7" y="83"/>
                      </a:lnTo>
                      <a:lnTo>
                        <a:pt x="16" y="73"/>
                      </a:lnTo>
                      <a:lnTo>
                        <a:pt x="25" y="63"/>
                      </a:lnTo>
                      <a:lnTo>
                        <a:pt x="34" y="54"/>
                      </a:lnTo>
                      <a:lnTo>
                        <a:pt x="44" y="46"/>
                      </a:lnTo>
                      <a:lnTo>
                        <a:pt x="55" y="38"/>
                      </a:lnTo>
                      <a:lnTo>
                        <a:pt x="66" y="31"/>
                      </a:lnTo>
                      <a:lnTo>
                        <a:pt x="77" y="25"/>
                      </a:lnTo>
                      <a:lnTo>
                        <a:pt x="89" y="19"/>
                      </a:lnTo>
                      <a:lnTo>
                        <a:pt x="101" y="14"/>
                      </a:lnTo>
                      <a:lnTo>
                        <a:pt x="114" y="10"/>
                      </a:lnTo>
                      <a:lnTo>
                        <a:pt x="126" y="5"/>
                      </a:lnTo>
                      <a:lnTo>
                        <a:pt x="140" y="3"/>
                      </a:lnTo>
                      <a:lnTo>
                        <a:pt x="154" y="1"/>
                      </a:lnTo>
                      <a:lnTo>
                        <a:pt x="167" y="0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136">
                  <a:extLst>
                    <a:ext uri="{FF2B5EF4-FFF2-40B4-BE49-F238E27FC236}">
                      <a16:creationId xmlns:a16="http://schemas.microsoft.com/office/drawing/2014/main" id="{4264A9ED-28FB-4C06-AE21-4B236FACDA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9489" y="896942"/>
                  <a:ext cx="61912" cy="28576"/>
                </a:xfrm>
                <a:custGeom>
                  <a:avLst/>
                  <a:gdLst>
                    <a:gd name="T0" fmla="*/ 117 w 235"/>
                    <a:gd name="T1" fmla="*/ 0 h 111"/>
                    <a:gd name="T2" fmla="*/ 126 w 235"/>
                    <a:gd name="T3" fmla="*/ 1 h 111"/>
                    <a:gd name="T4" fmla="*/ 135 w 235"/>
                    <a:gd name="T5" fmla="*/ 2 h 111"/>
                    <a:gd name="T6" fmla="*/ 144 w 235"/>
                    <a:gd name="T7" fmla="*/ 3 h 111"/>
                    <a:gd name="T8" fmla="*/ 154 w 235"/>
                    <a:gd name="T9" fmla="*/ 6 h 111"/>
                    <a:gd name="T10" fmla="*/ 162 w 235"/>
                    <a:gd name="T11" fmla="*/ 8 h 111"/>
                    <a:gd name="T12" fmla="*/ 171 w 235"/>
                    <a:gd name="T13" fmla="*/ 11 h 111"/>
                    <a:gd name="T14" fmla="*/ 179 w 235"/>
                    <a:gd name="T15" fmla="*/ 15 h 111"/>
                    <a:gd name="T16" fmla="*/ 186 w 235"/>
                    <a:gd name="T17" fmla="*/ 19 h 111"/>
                    <a:gd name="T18" fmla="*/ 200 w 235"/>
                    <a:gd name="T19" fmla="*/ 30 h 111"/>
                    <a:gd name="T20" fmla="*/ 214 w 235"/>
                    <a:gd name="T21" fmla="*/ 41 h 111"/>
                    <a:gd name="T22" fmla="*/ 225 w 235"/>
                    <a:gd name="T23" fmla="*/ 54 h 111"/>
                    <a:gd name="T24" fmla="*/ 235 w 235"/>
                    <a:gd name="T25" fmla="*/ 68 h 111"/>
                    <a:gd name="T26" fmla="*/ 190 w 235"/>
                    <a:gd name="T27" fmla="*/ 111 h 111"/>
                    <a:gd name="T28" fmla="*/ 186 w 235"/>
                    <a:gd name="T29" fmla="*/ 99 h 111"/>
                    <a:gd name="T30" fmla="*/ 179 w 235"/>
                    <a:gd name="T31" fmla="*/ 90 h 111"/>
                    <a:gd name="T32" fmla="*/ 172 w 235"/>
                    <a:gd name="T33" fmla="*/ 81 h 111"/>
                    <a:gd name="T34" fmla="*/ 163 w 235"/>
                    <a:gd name="T35" fmla="*/ 73 h 111"/>
                    <a:gd name="T36" fmla="*/ 152 w 235"/>
                    <a:gd name="T37" fmla="*/ 67 h 111"/>
                    <a:gd name="T38" fmla="*/ 141 w 235"/>
                    <a:gd name="T39" fmla="*/ 63 h 111"/>
                    <a:gd name="T40" fmla="*/ 130 w 235"/>
                    <a:gd name="T41" fmla="*/ 59 h 111"/>
                    <a:gd name="T42" fmla="*/ 117 w 235"/>
                    <a:gd name="T43" fmla="*/ 59 h 111"/>
                    <a:gd name="T44" fmla="*/ 105 w 235"/>
                    <a:gd name="T45" fmla="*/ 59 h 111"/>
                    <a:gd name="T46" fmla="*/ 93 w 235"/>
                    <a:gd name="T47" fmla="*/ 63 h 111"/>
                    <a:gd name="T48" fmla="*/ 82 w 235"/>
                    <a:gd name="T49" fmla="*/ 67 h 111"/>
                    <a:gd name="T50" fmla="*/ 71 w 235"/>
                    <a:gd name="T51" fmla="*/ 73 h 111"/>
                    <a:gd name="T52" fmla="*/ 64 w 235"/>
                    <a:gd name="T53" fmla="*/ 81 h 111"/>
                    <a:gd name="T54" fmla="*/ 56 w 235"/>
                    <a:gd name="T55" fmla="*/ 90 h 111"/>
                    <a:gd name="T56" fmla="*/ 49 w 235"/>
                    <a:gd name="T57" fmla="*/ 99 h 111"/>
                    <a:gd name="T58" fmla="*/ 44 w 235"/>
                    <a:gd name="T59" fmla="*/ 111 h 111"/>
                    <a:gd name="T60" fmla="*/ 0 w 235"/>
                    <a:gd name="T61" fmla="*/ 68 h 111"/>
                    <a:gd name="T62" fmla="*/ 9 w 235"/>
                    <a:gd name="T63" fmla="*/ 54 h 111"/>
                    <a:gd name="T64" fmla="*/ 20 w 235"/>
                    <a:gd name="T65" fmla="*/ 41 h 111"/>
                    <a:gd name="T66" fmla="*/ 34 w 235"/>
                    <a:gd name="T67" fmla="*/ 30 h 111"/>
                    <a:gd name="T68" fmla="*/ 49 w 235"/>
                    <a:gd name="T69" fmla="*/ 19 h 111"/>
                    <a:gd name="T70" fmla="*/ 56 w 235"/>
                    <a:gd name="T71" fmla="*/ 15 h 111"/>
                    <a:gd name="T72" fmla="*/ 64 w 235"/>
                    <a:gd name="T73" fmla="*/ 11 h 111"/>
                    <a:gd name="T74" fmla="*/ 73 w 235"/>
                    <a:gd name="T75" fmla="*/ 8 h 111"/>
                    <a:gd name="T76" fmla="*/ 81 w 235"/>
                    <a:gd name="T77" fmla="*/ 6 h 111"/>
                    <a:gd name="T78" fmla="*/ 90 w 235"/>
                    <a:gd name="T79" fmla="*/ 3 h 111"/>
                    <a:gd name="T80" fmla="*/ 99 w 235"/>
                    <a:gd name="T81" fmla="*/ 2 h 111"/>
                    <a:gd name="T82" fmla="*/ 108 w 235"/>
                    <a:gd name="T83" fmla="*/ 1 h 111"/>
                    <a:gd name="T84" fmla="*/ 117 w 235"/>
                    <a:gd name="T85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35" h="111">
                      <a:moveTo>
                        <a:pt x="117" y="0"/>
                      </a:moveTo>
                      <a:lnTo>
                        <a:pt x="126" y="1"/>
                      </a:lnTo>
                      <a:lnTo>
                        <a:pt x="135" y="2"/>
                      </a:lnTo>
                      <a:lnTo>
                        <a:pt x="144" y="3"/>
                      </a:lnTo>
                      <a:lnTo>
                        <a:pt x="154" y="6"/>
                      </a:lnTo>
                      <a:lnTo>
                        <a:pt x="162" y="8"/>
                      </a:lnTo>
                      <a:lnTo>
                        <a:pt x="171" y="11"/>
                      </a:lnTo>
                      <a:lnTo>
                        <a:pt x="179" y="15"/>
                      </a:lnTo>
                      <a:lnTo>
                        <a:pt x="186" y="19"/>
                      </a:lnTo>
                      <a:lnTo>
                        <a:pt x="200" y="30"/>
                      </a:lnTo>
                      <a:lnTo>
                        <a:pt x="214" y="41"/>
                      </a:lnTo>
                      <a:lnTo>
                        <a:pt x="225" y="54"/>
                      </a:lnTo>
                      <a:lnTo>
                        <a:pt x="235" y="68"/>
                      </a:lnTo>
                      <a:lnTo>
                        <a:pt x="190" y="111"/>
                      </a:lnTo>
                      <a:lnTo>
                        <a:pt x="186" y="99"/>
                      </a:lnTo>
                      <a:lnTo>
                        <a:pt x="179" y="90"/>
                      </a:lnTo>
                      <a:lnTo>
                        <a:pt x="172" y="81"/>
                      </a:lnTo>
                      <a:lnTo>
                        <a:pt x="163" y="73"/>
                      </a:lnTo>
                      <a:lnTo>
                        <a:pt x="152" y="67"/>
                      </a:lnTo>
                      <a:lnTo>
                        <a:pt x="141" y="63"/>
                      </a:lnTo>
                      <a:lnTo>
                        <a:pt x="130" y="59"/>
                      </a:lnTo>
                      <a:lnTo>
                        <a:pt x="117" y="59"/>
                      </a:lnTo>
                      <a:lnTo>
                        <a:pt x="105" y="59"/>
                      </a:lnTo>
                      <a:lnTo>
                        <a:pt x="93" y="63"/>
                      </a:lnTo>
                      <a:lnTo>
                        <a:pt x="82" y="67"/>
                      </a:lnTo>
                      <a:lnTo>
                        <a:pt x="71" y="73"/>
                      </a:lnTo>
                      <a:lnTo>
                        <a:pt x="64" y="81"/>
                      </a:lnTo>
                      <a:lnTo>
                        <a:pt x="56" y="90"/>
                      </a:lnTo>
                      <a:lnTo>
                        <a:pt x="49" y="99"/>
                      </a:lnTo>
                      <a:lnTo>
                        <a:pt x="44" y="111"/>
                      </a:lnTo>
                      <a:lnTo>
                        <a:pt x="0" y="68"/>
                      </a:lnTo>
                      <a:lnTo>
                        <a:pt x="9" y="54"/>
                      </a:lnTo>
                      <a:lnTo>
                        <a:pt x="20" y="41"/>
                      </a:lnTo>
                      <a:lnTo>
                        <a:pt x="34" y="30"/>
                      </a:lnTo>
                      <a:lnTo>
                        <a:pt x="49" y="19"/>
                      </a:lnTo>
                      <a:lnTo>
                        <a:pt x="56" y="15"/>
                      </a:lnTo>
                      <a:lnTo>
                        <a:pt x="64" y="11"/>
                      </a:lnTo>
                      <a:lnTo>
                        <a:pt x="73" y="8"/>
                      </a:lnTo>
                      <a:lnTo>
                        <a:pt x="81" y="6"/>
                      </a:lnTo>
                      <a:lnTo>
                        <a:pt x="90" y="3"/>
                      </a:lnTo>
                      <a:lnTo>
                        <a:pt x="99" y="2"/>
                      </a:lnTo>
                      <a:lnTo>
                        <a:pt x="108" y="1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Freeform 137">
                  <a:extLst>
                    <a:ext uri="{FF2B5EF4-FFF2-40B4-BE49-F238E27FC236}">
                      <a16:creationId xmlns:a16="http://schemas.microsoft.com/office/drawing/2014/main" id="{F5EE374A-98B9-4D84-8DBA-43CFB3C7CE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539" y="920755"/>
                  <a:ext cx="23813" cy="22225"/>
                </a:xfrm>
                <a:custGeom>
                  <a:avLst/>
                  <a:gdLst>
                    <a:gd name="T0" fmla="*/ 42 w 84"/>
                    <a:gd name="T1" fmla="*/ 0 h 84"/>
                    <a:gd name="T2" fmla="*/ 51 w 84"/>
                    <a:gd name="T3" fmla="*/ 0 h 84"/>
                    <a:gd name="T4" fmla="*/ 59 w 84"/>
                    <a:gd name="T5" fmla="*/ 2 h 84"/>
                    <a:gd name="T6" fmla="*/ 66 w 84"/>
                    <a:gd name="T7" fmla="*/ 7 h 84"/>
                    <a:gd name="T8" fmla="*/ 72 w 84"/>
                    <a:gd name="T9" fmla="*/ 11 h 84"/>
                    <a:gd name="T10" fmla="*/ 77 w 84"/>
                    <a:gd name="T11" fmla="*/ 18 h 84"/>
                    <a:gd name="T12" fmla="*/ 81 w 84"/>
                    <a:gd name="T13" fmla="*/ 25 h 84"/>
                    <a:gd name="T14" fmla="*/ 83 w 84"/>
                    <a:gd name="T15" fmla="*/ 33 h 84"/>
                    <a:gd name="T16" fmla="*/ 84 w 84"/>
                    <a:gd name="T17" fmla="*/ 42 h 84"/>
                    <a:gd name="T18" fmla="*/ 84 w 84"/>
                    <a:gd name="T19" fmla="*/ 43 h 84"/>
                    <a:gd name="T20" fmla="*/ 84 w 84"/>
                    <a:gd name="T21" fmla="*/ 44 h 84"/>
                    <a:gd name="T22" fmla="*/ 42 w 84"/>
                    <a:gd name="T23" fmla="*/ 84 h 84"/>
                    <a:gd name="T24" fmla="*/ 0 w 84"/>
                    <a:gd name="T25" fmla="*/ 44 h 84"/>
                    <a:gd name="T26" fmla="*/ 0 w 84"/>
                    <a:gd name="T27" fmla="*/ 43 h 84"/>
                    <a:gd name="T28" fmla="*/ 0 w 84"/>
                    <a:gd name="T29" fmla="*/ 42 h 84"/>
                    <a:gd name="T30" fmla="*/ 1 w 84"/>
                    <a:gd name="T31" fmla="*/ 33 h 84"/>
                    <a:gd name="T32" fmla="*/ 3 w 84"/>
                    <a:gd name="T33" fmla="*/ 25 h 84"/>
                    <a:gd name="T34" fmla="*/ 7 w 84"/>
                    <a:gd name="T35" fmla="*/ 18 h 84"/>
                    <a:gd name="T36" fmla="*/ 12 w 84"/>
                    <a:gd name="T37" fmla="*/ 11 h 84"/>
                    <a:gd name="T38" fmla="*/ 18 w 84"/>
                    <a:gd name="T39" fmla="*/ 7 h 84"/>
                    <a:gd name="T40" fmla="*/ 26 w 84"/>
                    <a:gd name="T41" fmla="*/ 2 h 84"/>
                    <a:gd name="T42" fmla="*/ 34 w 84"/>
                    <a:gd name="T43" fmla="*/ 0 h 84"/>
                    <a:gd name="T44" fmla="*/ 42 w 84"/>
                    <a:gd name="T4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lnTo>
                        <a:pt x="51" y="0"/>
                      </a:lnTo>
                      <a:lnTo>
                        <a:pt x="59" y="2"/>
                      </a:lnTo>
                      <a:lnTo>
                        <a:pt x="66" y="7"/>
                      </a:lnTo>
                      <a:lnTo>
                        <a:pt x="72" y="11"/>
                      </a:lnTo>
                      <a:lnTo>
                        <a:pt x="77" y="18"/>
                      </a:lnTo>
                      <a:lnTo>
                        <a:pt x="81" y="25"/>
                      </a:lnTo>
                      <a:lnTo>
                        <a:pt x="83" y="33"/>
                      </a:lnTo>
                      <a:lnTo>
                        <a:pt x="84" y="42"/>
                      </a:lnTo>
                      <a:lnTo>
                        <a:pt x="84" y="43"/>
                      </a:lnTo>
                      <a:lnTo>
                        <a:pt x="84" y="44"/>
                      </a:lnTo>
                      <a:lnTo>
                        <a:pt x="42" y="84"/>
                      </a:lnTo>
                      <a:lnTo>
                        <a:pt x="0" y="44"/>
                      </a:lnTo>
                      <a:lnTo>
                        <a:pt x="0" y="43"/>
                      </a:lnTo>
                      <a:lnTo>
                        <a:pt x="0" y="42"/>
                      </a:lnTo>
                      <a:lnTo>
                        <a:pt x="1" y="33"/>
                      </a:lnTo>
                      <a:lnTo>
                        <a:pt x="3" y="25"/>
                      </a:lnTo>
                      <a:lnTo>
                        <a:pt x="7" y="18"/>
                      </a:lnTo>
                      <a:lnTo>
                        <a:pt x="12" y="11"/>
                      </a:lnTo>
                      <a:lnTo>
                        <a:pt x="18" y="7"/>
                      </a:lnTo>
                      <a:lnTo>
                        <a:pt x="26" y="2"/>
                      </a:lnTo>
                      <a:lnTo>
                        <a:pt x="34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Freeform 138">
                  <a:extLst>
                    <a:ext uri="{FF2B5EF4-FFF2-40B4-BE49-F238E27FC236}">
                      <a16:creationId xmlns:a16="http://schemas.microsoft.com/office/drawing/2014/main" id="{0CEBAC30-9520-4FB1-9A35-D355940AEF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035385" y="876304"/>
                  <a:ext cx="130173" cy="61913"/>
                </a:xfrm>
                <a:custGeom>
                  <a:avLst/>
                  <a:gdLst>
                    <a:gd name="T0" fmla="*/ 418 w 492"/>
                    <a:gd name="T1" fmla="*/ 0 h 235"/>
                    <a:gd name="T2" fmla="*/ 430 w 492"/>
                    <a:gd name="T3" fmla="*/ 2 h 235"/>
                    <a:gd name="T4" fmla="*/ 440 w 492"/>
                    <a:gd name="T5" fmla="*/ 9 h 235"/>
                    <a:gd name="T6" fmla="*/ 446 w 492"/>
                    <a:gd name="T7" fmla="*/ 19 h 235"/>
                    <a:gd name="T8" fmla="*/ 448 w 492"/>
                    <a:gd name="T9" fmla="*/ 31 h 235"/>
                    <a:gd name="T10" fmla="*/ 470 w 492"/>
                    <a:gd name="T11" fmla="*/ 58 h 235"/>
                    <a:gd name="T12" fmla="*/ 479 w 492"/>
                    <a:gd name="T13" fmla="*/ 60 h 235"/>
                    <a:gd name="T14" fmla="*/ 487 w 492"/>
                    <a:gd name="T15" fmla="*/ 65 h 235"/>
                    <a:gd name="T16" fmla="*/ 491 w 492"/>
                    <a:gd name="T17" fmla="*/ 73 h 235"/>
                    <a:gd name="T18" fmla="*/ 492 w 492"/>
                    <a:gd name="T19" fmla="*/ 82 h 235"/>
                    <a:gd name="T20" fmla="*/ 492 w 492"/>
                    <a:gd name="T21" fmla="*/ 158 h 235"/>
                    <a:gd name="T22" fmla="*/ 489 w 492"/>
                    <a:gd name="T23" fmla="*/ 166 h 235"/>
                    <a:gd name="T24" fmla="*/ 483 w 492"/>
                    <a:gd name="T25" fmla="*/ 173 h 235"/>
                    <a:gd name="T26" fmla="*/ 474 w 492"/>
                    <a:gd name="T27" fmla="*/ 177 h 235"/>
                    <a:gd name="T28" fmla="*/ 448 w 492"/>
                    <a:gd name="T29" fmla="*/ 177 h 235"/>
                    <a:gd name="T30" fmla="*/ 448 w 492"/>
                    <a:gd name="T31" fmla="*/ 211 h 235"/>
                    <a:gd name="T32" fmla="*/ 443 w 492"/>
                    <a:gd name="T33" fmla="*/ 222 h 235"/>
                    <a:gd name="T34" fmla="*/ 435 w 492"/>
                    <a:gd name="T35" fmla="*/ 230 h 235"/>
                    <a:gd name="T36" fmla="*/ 424 w 492"/>
                    <a:gd name="T37" fmla="*/ 235 h 235"/>
                    <a:gd name="T38" fmla="*/ 29 w 492"/>
                    <a:gd name="T39" fmla="*/ 235 h 235"/>
                    <a:gd name="T40" fmla="*/ 18 w 492"/>
                    <a:gd name="T41" fmla="*/ 233 h 235"/>
                    <a:gd name="T42" fmla="*/ 9 w 492"/>
                    <a:gd name="T43" fmla="*/ 227 h 235"/>
                    <a:gd name="T44" fmla="*/ 2 w 492"/>
                    <a:gd name="T45" fmla="*/ 217 h 235"/>
                    <a:gd name="T46" fmla="*/ 0 w 492"/>
                    <a:gd name="T47" fmla="*/ 205 h 235"/>
                    <a:gd name="T48" fmla="*/ 1 w 492"/>
                    <a:gd name="T49" fmla="*/ 24 h 235"/>
                    <a:gd name="T50" fmla="*/ 5 w 492"/>
                    <a:gd name="T51" fmla="*/ 14 h 235"/>
                    <a:gd name="T52" fmla="*/ 13 w 492"/>
                    <a:gd name="T53" fmla="*/ 6 h 235"/>
                    <a:gd name="T54" fmla="*/ 24 w 492"/>
                    <a:gd name="T55" fmla="*/ 1 h 235"/>
                    <a:gd name="T56" fmla="*/ 448 w 492"/>
                    <a:gd name="T57" fmla="*/ 93 h 235"/>
                    <a:gd name="T58" fmla="*/ 457 w 492"/>
                    <a:gd name="T59" fmla="*/ 141 h 235"/>
                    <a:gd name="T60" fmla="*/ 448 w 492"/>
                    <a:gd name="T61" fmla="*/ 93 h 235"/>
                    <a:gd name="T62" fmla="*/ 35 w 492"/>
                    <a:gd name="T63" fmla="*/ 35 h 235"/>
                    <a:gd name="T64" fmla="*/ 413 w 492"/>
                    <a:gd name="T65" fmla="*/ 199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2" h="235">
                      <a:moveTo>
                        <a:pt x="29" y="0"/>
                      </a:moveTo>
                      <a:lnTo>
                        <a:pt x="418" y="0"/>
                      </a:lnTo>
                      <a:lnTo>
                        <a:pt x="424" y="1"/>
                      </a:lnTo>
                      <a:lnTo>
                        <a:pt x="430" y="2"/>
                      </a:lnTo>
                      <a:lnTo>
                        <a:pt x="435" y="6"/>
                      </a:lnTo>
                      <a:lnTo>
                        <a:pt x="440" y="9"/>
                      </a:lnTo>
                      <a:lnTo>
                        <a:pt x="443" y="14"/>
                      </a:lnTo>
                      <a:lnTo>
                        <a:pt x="446" y="19"/>
                      </a:lnTo>
                      <a:lnTo>
                        <a:pt x="448" y="24"/>
                      </a:lnTo>
                      <a:lnTo>
                        <a:pt x="448" y="31"/>
                      </a:lnTo>
                      <a:lnTo>
                        <a:pt x="448" y="58"/>
                      </a:lnTo>
                      <a:lnTo>
                        <a:pt x="470" y="58"/>
                      </a:lnTo>
                      <a:lnTo>
                        <a:pt x="474" y="59"/>
                      </a:lnTo>
                      <a:lnTo>
                        <a:pt x="479" y="60"/>
                      </a:lnTo>
                      <a:lnTo>
                        <a:pt x="483" y="63"/>
                      </a:lnTo>
                      <a:lnTo>
                        <a:pt x="487" y="65"/>
                      </a:lnTo>
                      <a:lnTo>
                        <a:pt x="489" y="68"/>
                      </a:lnTo>
                      <a:lnTo>
                        <a:pt x="491" y="73"/>
                      </a:lnTo>
                      <a:lnTo>
                        <a:pt x="492" y="76"/>
                      </a:lnTo>
                      <a:lnTo>
                        <a:pt x="492" y="82"/>
                      </a:lnTo>
                      <a:lnTo>
                        <a:pt x="492" y="154"/>
                      </a:lnTo>
                      <a:lnTo>
                        <a:pt x="492" y="158"/>
                      </a:lnTo>
                      <a:lnTo>
                        <a:pt x="491" y="163"/>
                      </a:lnTo>
                      <a:lnTo>
                        <a:pt x="489" y="166"/>
                      </a:lnTo>
                      <a:lnTo>
                        <a:pt x="487" y="170"/>
                      </a:lnTo>
                      <a:lnTo>
                        <a:pt x="483" y="173"/>
                      </a:lnTo>
                      <a:lnTo>
                        <a:pt x="479" y="176"/>
                      </a:lnTo>
                      <a:lnTo>
                        <a:pt x="474" y="177"/>
                      </a:lnTo>
                      <a:lnTo>
                        <a:pt x="470" y="177"/>
                      </a:lnTo>
                      <a:lnTo>
                        <a:pt x="448" y="177"/>
                      </a:lnTo>
                      <a:lnTo>
                        <a:pt x="448" y="205"/>
                      </a:lnTo>
                      <a:lnTo>
                        <a:pt x="448" y="211"/>
                      </a:lnTo>
                      <a:lnTo>
                        <a:pt x="446" y="217"/>
                      </a:lnTo>
                      <a:lnTo>
                        <a:pt x="443" y="222"/>
                      </a:lnTo>
                      <a:lnTo>
                        <a:pt x="440" y="227"/>
                      </a:lnTo>
                      <a:lnTo>
                        <a:pt x="435" y="230"/>
                      </a:lnTo>
                      <a:lnTo>
                        <a:pt x="430" y="233"/>
                      </a:lnTo>
                      <a:lnTo>
                        <a:pt x="424" y="235"/>
                      </a:lnTo>
                      <a:lnTo>
                        <a:pt x="418" y="235"/>
                      </a:lnTo>
                      <a:lnTo>
                        <a:pt x="29" y="235"/>
                      </a:lnTo>
                      <a:lnTo>
                        <a:pt x="24" y="235"/>
                      </a:lnTo>
                      <a:lnTo>
                        <a:pt x="18" y="233"/>
                      </a:lnTo>
                      <a:lnTo>
                        <a:pt x="13" y="230"/>
                      </a:lnTo>
                      <a:lnTo>
                        <a:pt x="9" y="227"/>
                      </a:lnTo>
                      <a:lnTo>
                        <a:pt x="5" y="222"/>
                      </a:lnTo>
                      <a:lnTo>
                        <a:pt x="2" y="217"/>
                      </a:lnTo>
                      <a:lnTo>
                        <a:pt x="1" y="211"/>
                      </a:lnTo>
                      <a:lnTo>
                        <a:pt x="0" y="205"/>
                      </a:lnTo>
                      <a:lnTo>
                        <a:pt x="0" y="31"/>
                      </a:lnTo>
                      <a:lnTo>
                        <a:pt x="1" y="24"/>
                      </a:lnTo>
                      <a:lnTo>
                        <a:pt x="2" y="19"/>
                      </a:lnTo>
                      <a:lnTo>
                        <a:pt x="5" y="14"/>
                      </a:lnTo>
                      <a:lnTo>
                        <a:pt x="9" y="9"/>
                      </a:lnTo>
                      <a:lnTo>
                        <a:pt x="13" y="6"/>
                      </a:lnTo>
                      <a:lnTo>
                        <a:pt x="18" y="2"/>
                      </a:lnTo>
                      <a:lnTo>
                        <a:pt x="24" y="1"/>
                      </a:lnTo>
                      <a:lnTo>
                        <a:pt x="29" y="0"/>
                      </a:lnTo>
                      <a:close/>
                      <a:moveTo>
                        <a:pt x="448" y="93"/>
                      </a:moveTo>
                      <a:lnTo>
                        <a:pt x="448" y="141"/>
                      </a:lnTo>
                      <a:lnTo>
                        <a:pt x="457" y="141"/>
                      </a:lnTo>
                      <a:lnTo>
                        <a:pt x="457" y="93"/>
                      </a:lnTo>
                      <a:lnTo>
                        <a:pt x="448" y="93"/>
                      </a:lnTo>
                      <a:close/>
                      <a:moveTo>
                        <a:pt x="413" y="35"/>
                      </a:moveTo>
                      <a:lnTo>
                        <a:pt x="35" y="35"/>
                      </a:lnTo>
                      <a:lnTo>
                        <a:pt x="35" y="199"/>
                      </a:lnTo>
                      <a:lnTo>
                        <a:pt x="413" y="199"/>
                      </a:lnTo>
                      <a:lnTo>
                        <a:pt x="413" y="3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C48D8320-100E-4A6A-BD3F-2C2E06872A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1266" y="890592"/>
                  <a:ext cx="87312" cy="34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Freeform 140">
                  <a:extLst>
                    <a:ext uri="{FF2B5EF4-FFF2-40B4-BE49-F238E27FC236}">
                      <a16:creationId xmlns:a16="http://schemas.microsoft.com/office/drawing/2014/main" id="{FC1F5356-5F3C-4F7C-9B90-3222BCA0D5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44937" y="862013"/>
                  <a:ext cx="52388" cy="96838"/>
                </a:xfrm>
                <a:custGeom>
                  <a:avLst/>
                  <a:gdLst>
                    <a:gd name="T0" fmla="*/ 25 w 200"/>
                    <a:gd name="T1" fmla="*/ 73 h 367"/>
                    <a:gd name="T2" fmla="*/ 79 w 200"/>
                    <a:gd name="T3" fmla="*/ 127 h 367"/>
                    <a:gd name="T4" fmla="*/ 80 w 200"/>
                    <a:gd name="T5" fmla="*/ 0 h 367"/>
                    <a:gd name="T6" fmla="*/ 184 w 200"/>
                    <a:gd name="T7" fmla="*/ 102 h 367"/>
                    <a:gd name="T8" fmla="*/ 196 w 200"/>
                    <a:gd name="T9" fmla="*/ 114 h 367"/>
                    <a:gd name="T10" fmla="*/ 184 w 200"/>
                    <a:gd name="T11" fmla="*/ 127 h 367"/>
                    <a:gd name="T12" fmla="*/ 131 w 200"/>
                    <a:gd name="T13" fmla="*/ 179 h 367"/>
                    <a:gd name="T14" fmla="*/ 187 w 200"/>
                    <a:gd name="T15" fmla="*/ 235 h 367"/>
                    <a:gd name="T16" fmla="*/ 200 w 200"/>
                    <a:gd name="T17" fmla="*/ 246 h 367"/>
                    <a:gd name="T18" fmla="*/ 187 w 200"/>
                    <a:gd name="T19" fmla="*/ 259 h 367"/>
                    <a:gd name="T20" fmla="*/ 110 w 200"/>
                    <a:gd name="T21" fmla="*/ 338 h 367"/>
                    <a:gd name="T22" fmla="*/ 79 w 200"/>
                    <a:gd name="T23" fmla="*/ 367 h 367"/>
                    <a:gd name="T24" fmla="*/ 79 w 200"/>
                    <a:gd name="T25" fmla="*/ 325 h 367"/>
                    <a:gd name="T26" fmla="*/ 79 w 200"/>
                    <a:gd name="T27" fmla="*/ 232 h 367"/>
                    <a:gd name="T28" fmla="*/ 29 w 200"/>
                    <a:gd name="T29" fmla="*/ 283 h 367"/>
                    <a:gd name="T30" fmla="*/ 4 w 200"/>
                    <a:gd name="T31" fmla="*/ 258 h 367"/>
                    <a:gd name="T32" fmla="*/ 79 w 200"/>
                    <a:gd name="T33" fmla="*/ 182 h 367"/>
                    <a:gd name="T34" fmla="*/ 79 w 200"/>
                    <a:gd name="T35" fmla="*/ 177 h 367"/>
                    <a:gd name="T36" fmla="*/ 0 w 200"/>
                    <a:gd name="T37" fmla="*/ 98 h 367"/>
                    <a:gd name="T38" fmla="*/ 25 w 200"/>
                    <a:gd name="T39" fmla="*/ 73 h 367"/>
                    <a:gd name="T40" fmla="*/ 150 w 200"/>
                    <a:gd name="T41" fmla="*/ 246 h 367"/>
                    <a:gd name="T42" fmla="*/ 114 w 200"/>
                    <a:gd name="T43" fmla="*/ 212 h 367"/>
                    <a:gd name="T44" fmla="*/ 114 w 200"/>
                    <a:gd name="T45" fmla="*/ 282 h 367"/>
                    <a:gd name="T46" fmla="*/ 150 w 200"/>
                    <a:gd name="T47" fmla="*/ 246 h 367"/>
                    <a:gd name="T48" fmla="*/ 114 w 200"/>
                    <a:gd name="T49" fmla="*/ 82 h 367"/>
                    <a:gd name="T50" fmla="*/ 114 w 200"/>
                    <a:gd name="T51" fmla="*/ 146 h 367"/>
                    <a:gd name="T52" fmla="*/ 146 w 200"/>
                    <a:gd name="T53" fmla="*/ 114 h 367"/>
                    <a:gd name="T54" fmla="*/ 114 w 200"/>
                    <a:gd name="T55" fmla="*/ 82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00" h="367">
                      <a:moveTo>
                        <a:pt x="25" y="73"/>
                      </a:moveTo>
                      <a:lnTo>
                        <a:pt x="79" y="127"/>
                      </a:lnTo>
                      <a:lnTo>
                        <a:pt x="80" y="0"/>
                      </a:lnTo>
                      <a:lnTo>
                        <a:pt x="184" y="102"/>
                      </a:lnTo>
                      <a:lnTo>
                        <a:pt x="196" y="114"/>
                      </a:lnTo>
                      <a:lnTo>
                        <a:pt x="184" y="127"/>
                      </a:lnTo>
                      <a:lnTo>
                        <a:pt x="131" y="179"/>
                      </a:lnTo>
                      <a:lnTo>
                        <a:pt x="187" y="235"/>
                      </a:lnTo>
                      <a:lnTo>
                        <a:pt x="200" y="246"/>
                      </a:lnTo>
                      <a:lnTo>
                        <a:pt x="187" y="259"/>
                      </a:lnTo>
                      <a:lnTo>
                        <a:pt x="110" y="338"/>
                      </a:lnTo>
                      <a:lnTo>
                        <a:pt x="79" y="367"/>
                      </a:lnTo>
                      <a:lnTo>
                        <a:pt x="79" y="325"/>
                      </a:lnTo>
                      <a:lnTo>
                        <a:pt x="79" y="232"/>
                      </a:lnTo>
                      <a:lnTo>
                        <a:pt x="29" y="283"/>
                      </a:lnTo>
                      <a:lnTo>
                        <a:pt x="4" y="258"/>
                      </a:lnTo>
                      <a:lnTo>
                        <a:pt x="79" y="182"/>
                      </a:lnTo>
                      <a:lnTo>
                        <a:pt x="79" y="177"/>
                      </a:lnTo>
                      <a:lnTo>
                        <a:pt x="0" y="98"/>
                      </a:lnTo>
                      <a:lnTo>
                        <a:pt x="25" y="73"/>
                      </a:lnTo>
                      <a:close/>
                      <a:moveTo>
                        <a:pt x="150" y="246"/>
                      </a:moveTo>
                      <a:lnTo>
                        <a:pt x="114" y="212"/>
                      </a:lnTo>
                      <a:lnTo>
                        <a:pt x="114" y="282"/>
                      </a:lnTo>
                      <a:lnTo>
                        <a:pt x="150" y="246"/>
                      </a:lnTo>
                      <a:close/>
                      <a:moveTo>
                        <a:pt x="114" y="82"/>
                      </a:moveTo>
                      <a:lnTo>
                        <a:pt x="114" y="146"/>
                      </a:lnTo>
                      <a:lnTo>
                        <a:pt x="146" y="114"/>
                      </a:lnTo>
                      <a:lnTo>
                        <a:pt x="114" y="8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442074B-3A34-4D95-B913-9C82EB0ED37C}"/>
                  </a:ext>
                </a:extLst>
              </p:cNvPr>
              <p:cNvGrpSpPr/>
              <p:nvPr/>
            </p:nvGrpSpPr>
            <p:grpSpPr>
              <a:xfrm>
                <a:off x="5940539" y="5094371"/>
                <a:ext cx="371944" cy="371944"/>
                <a:chOff x="5940539" y="5094371"/>
                <a:chExt cx="371944" cy="371944"/>
              </a:xfrm>
            </p:grpSpPr>
            <p:sp>
              <p:nvSpPr>
                <p:cNvPr id="38" name="Freeform 33">
                  <a:extLst>
                    <a:ext uri="{FF2B5EF4-FFF2-40B4-BE49-F238E27FC236}">
                      <a16:creationId xmlns:a16="http://schemas.microsoft.com/office/drawing/2014/main" id="{D81B6AB5-BB9F-480F-B42E-F5971A649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40539" y="5094371"/>
                  <a:ext cx="371944" cy="371944"/>
                </a:xfrm>
                <a:custGeom>
                  <a:avLst/>
                  <a:gdLst>
                    <a:gd name="T0" fmla="*/ 904 w 1639"/>
                    <a:gd name="T1" fmla="*/ 5 h 1638"/>
                    <a:gd name="T2" fmla="*/ 1025 w 1639"/>
                    <a:gd name="T3" fmla="*/ 27 h 1638"/>
                    <a:gd name="T4" fmla="*/ 1139 w 1639"/>
                    <a:gd name="T5" fmla="*/ 64 h 1638"/>
                    <a:gd name="T6" fmla="*/ 1245 w 1639"/>
                    <a:gd name="T7" fmla="*/ 119 h 1638"/>
                    <a:gd name="T8" fmla="*/ 1342 w 1639"/>
                    <a:gd name="T9" fmla="*/ 187 h 1638"/>
                    <a:gd name="T10" fmla="*/ 1427 w 1639"/>
                    <a:gd name="T11" fmla="*/ 268 h 1638"/>
                    <a:gd name="T12" fmla="*/ 1500 w 1639"/>
                    <a:gd name="T13" fmla="*/ 362 h 1638"/>
                    <a:gd name="T14" fmla="*/ 1560 w 1639"/>
                    <a:gd name="T15" fmla="*/ 464 h 1638"/>
                    <a:gd name="T16" fmla="*/ 1603 w 1639"/>
                    <a:gd name="T17" fmla="*/ 576 h 1638"/>
                    <a:gd name="T18" fmla="*/ 1630 w 1639"/>
                    <a:gd name="T19" fmla="*/ 695 h 1638"/>
                    <a:gd name="T20" fmla="*/ 1639 w 1639"/>
                    <a:gd name="T21" fmla="*/ 820 h 1638"/>
                    <a:gd name="T22" fmla="*/ 1630 w 1639"/>
                    <a:gd name="T23" fmla="*/ 944 h 1638"/>
                    <a:gd name="T24" fmla="*/ 1603 w 1639"/>
                    <a:gd name="T25" fmla="*/ 1063 h 1638"/>
                    <a:gd name="T26" fmla="*/ 1560 w 1639"/>
                    <a:gd name="T27" fmla="*/ 1174 h 1638"/>
                    <a:gd name="T28" fmla="*/ 1500 w 1639"/>
                    <a:gd name="T29" fmla="*/ 1278 h 1638"/>
                    <a:gd name="T30" fmla="*/ 1427 w 1639"/>
                    <a:gd name="T31" fmla="*/ 1371 h 1638"/>
                    <a:gd name="T32" fmla="*/ 1342 w 1639"/>
                    <a:gd name="T33" fmla="*/ 1452 h 1638"/>
                    <a:gd name="T34" fmla="*/ 1245 w 1639"/>
                    <a:gd name="T35" fmla="*/ 1520 h 1638"/>
                    <a:gd name="T36" fmla="*/ 1139 w 1639"/>
                    <a:gd name="T37" fmla="*/ 1575 h 1638"/>
                    <a:gd name="T38" fmla="*/ 1025 w 1639"/>
                    <a:gd name="T39" fmla="*/ 1613 h 1638"/>
                    <a:gd name="T40" fmla="*/ 904 w 1639"/>
                    <a:gd name="T41" fmla="*/ 1635 h 1638"/>
                    <a:gd name="T42" fmla="*/ 778 w 1639"/>
                    <a:gd name="T43" fmla="*/ 1637 h 1638"/>
                    <a:gd name="T44" fmla="*/ 655 w 1639"/>
                    <a:gd name="T45" fmla="*/ 1623 h 1638"/>
                    <a:gd name="T46" fmla="*/ 539 w 1639"/>
                    <a:gd name="T47" fmla="*/ 1589 h 1638"/>
                    <a:gd name="T48" fmla="*/ 429 w 1639"/>
                    <a:gd name="T49" fmla="*/ 1540 h 1638"/>
                    <a:gd name="T50" fmla="*/ 330 w 1639"/>
                    <a:gd name="T51" fmla="*/ 1477 h 1638"/>
                    <a:gd name="T52" fmla="*/ 241 w 1639"/>
                    <a:gd name="T53" fmla="*/ 1399 h 1638"/>
                    <a:gd name="T54" fmla="*/ 163 w 1639"/>
                    <a:gd name="T55" fmla="*/ 1310 h 1638"/>
                    <a:gd name="T56" fmla="*/ 100 w 1639"/>
                    <a:gd name="T57" fmla="*/ 1210 h 1638"/>
                    <a:gd name="T58" fmla="*/ 51 w 1639"/>
                    <a:gd name="T59" fmla="*/ 1102 h 1638"/>
                    <a:gd name="T60" fmla="*/ 17 w 1639"/>
                    <a:gd name="T61" fmla="*/ 985 h 1638"/>
                    <a:gd name="T62" fmla="*/ 1 w 1639"/>
                    <a:gd name="T63" fmla="*/ 862 h 1638"/>
                    <a:gd name="T64" fmla="*/ 5 w 1639"/>
                    <a:gd name="T65" fmla="*/ 736 h 1638"/>
                    <a:gd name="T66" fmla="*/ 27 w 1639"/>
                    <a:gd name="T67" fmla="*/ 615 h 1638"/>
                    <a:gd name="T68" fmla="*/ 65 w 1639"/>
                    <a:gd name="T69" fmla="*/ 501 h 1638"/>
                    <a:gd name="T70" fmla="*/ 119 w 1639"/>
                    <a:gd name="T71" fmla="*/ 395 h 1638"/>
                    <a:gd name="T72" fmla="*/ 187 w 1639"/>
                    <a:gd name="T73" fmla="*/ 299 h 1638"/>
                    <a:gd name="T74" fmla="*/ 270 w 1639"/>
                    <a:gd name="T75" fmla="*/ 213 h 1638"/>
                    <a:gd name="T76" fmla="*/ 362 w 1639"/>
                    <a:gd name="T77" fmla="*/ 141 h 1638"/>
                    <a:gd name="T78" fmla="*/ 465 w 1639"/>
                    <a:gd name="T79" fmla="*/ 81 h 1638"/>
                    <a:gd name="T80" fmla="*/ 576 w 1639"/>
                    <a:gd name="T81" fmla="*/ 37 h 1638"/>
                    <a:gd name="T82" fmla="*/ 695 w 1639"/>
                    <a:gd name="T83" fmla="*/ 9 h 1638"/>
                    <a:gd name="T84" fmla="*/ 820 w 1639"/>
                    <a:gd name="T85" fmla="*/ 0 h 1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639" h="1638">
                      <a:moveTo>
                        <a:pt x="820" y="0"/>
                      </a:moveTo>
                      <a:lnTo>
                        <a:pt x="863" y="1"/>
                      </a:lnTo>
                      <a:lnTo>
                        <a:pt x="904" y="5"/>
                      </a:lnTo>
                      <a:lnTo>
                        <a:pt x="945" y="9"/>
                      </a:lnTo>
                      <a:lnTo>
                        <a:pt x="986" y="17"/>
                      </a:lnTo>
                      <a:lnTo>
                        <a:pt x="1025" y="27"/>
                      </a:lnTo>
                      <a:lnTo>
                        <a:pt x="1063" y="37"/>
                      </a:lnTo>
                      <a:lnTo>
                        <a:pt x="1102" y="50"/>
                      </a:lnTo>
                      <a:lnTo>
                        <a:pt x="1139" y="64"/>
                      </a:lnTo>
                      <a:lnTo>
                        <a:pt x="1175" y="81"/>
                      </a:lnTo>
                      <a:lnTo>
                        <a:pt x="1211" y="99"/>
                      </a:lnTo>
                      <a:lnTo>
                        <a:pt x="1245" y="119"/>
                      </a:lnTo>
                      <a:lnTo>
                        <a:pt x="1279" y="141"/>
                      </a:lnTo>
                      <a:lnTo>
                        <a:pt x="1311" y="163"/>
                      </a:lnTo>
                      <a:lnTo>
                        <a:pt x="1342" y="187"/>
                      </a:lnTo>
                      <a:lnTo>
                        <a:pt x="1371" y="213"/>
                      </a:lnTo>
                      <a:lnTo>
                        <a:pt x="1400" y="240"/>
                      </a:lnTo>
                      <a:lnTo>
                        <a:pt x="1427" y="268"/>
                      </a:lnTo>
                      <a:lnTo>
                        <a:pt x="1452" y="299"/>
                      </a:lnTo>
                      <a:lnTo>
                        <a:pt x="1477" y="330"/>
                      </a:lnTo>
                      <a:lnTo>
                        <a:pt x="1500" y="362"/>
                      </a:lnTo>
                      <a:lnTo>
                        <a:pt x="1521" y="395"/>
                      </a:lnTo>
                      <a:lnTo>
                        <a:pt x="1541" y="429"/>
                      </a:lnTo>
                      <a:lnTo>
                        <a:pt x="1560" y="464"/>
                      </a:lnTo>
                      <a:lnTo>
                        <a:pt x="1576" y="501"/>
                      </a:lnTo>
                      <a:lnTo>
                        <a:pt x="1590" y="538"/>
                      </a:lnTo>
                      <a:lnTo>
                        <a:pt x="1603" y="576"/>
                      </a:lnTo>
                      <a:lnTo>
                        <a:pt x="1614" y="615"/>
                      </a:lnTo>
                      <a:lnTo>
                        <a:pt x="1623" y="655"/>
                      </a:lnTo>
                      <a:lnTo>
                        <a:pt x="1630" y="695"/>
                      </a:lnTo>
                      <a:lnTo>
                        <a:pt x="1636" y="736"/>
                      </a:lnTo>
                      <a:lnTo>
                        <a:pt x="1638" y="778"/>
                      </a:lnTo>
                      <a:lnTo>
                        <a:pt x="1639" y="820"/>
                      </a:lnTo>
                      <a:lnTo>
                        <a:pt x="1638" y="862"/>
                      </a:lnTo>
                      <a:lnTo>
                        <a:pt x="1636" y="903"/>
                      </a:lnTo>
                      <a:lnTo>
                        <a:pt x="1630" y="944"/>
                      </a:lnTo>
                      <a:lnTo>
                        <a:pt x="1623" y="985"/>
                      </a:lnTo>
                      <a:lnTo>
                        <a:pt x="1614" y="1024"/>
                      </a:lnTo>
                      <a:lnTo>
                        <a:pt x="1603" y="1063"/>
                      </a:lnTo>
                      <a:lnTo>
                        <a:pt x="1590" y="1102"/>
                      </a:lnTo>
                      <a:lnTo>
                        <a:pt x="1576" y="1138"/>
                      </a:lnTo>
                      <a:lnTo>
                        <a:pt x="1560" y="1174"/>
                      </a:lnTo>
                      <a:lnTo>
                        <a:pt x="1541" y="1210"/>
                      </a:lnTo>
                      <a:lnTo>
                        <a:pt x="1521" y="1244"/>
                      </a:lnTo>
                      <a:lnTo>
                        <a:pt x="1500" y="1278"/>
                      </a:lnTo>
                      <a:lnTo>
                        <a:pt x="1477" y="1310"/>
                      </a:lnTo>
                      <a:lnTo>
                        <a:pt x="1452" y="1341"/>
                      </a:lnTo>
                      <a:lnTo>
                        <a:pt x="1427" y="1371"/>
                      </a:lnTo>
                      <a:lnTo>
                        <a:pt x="1400" y="1399"/>
                      </a:lnTo>
                      <a:lnTo>
                        <a:pt x="1371" y="1426"/>
                      </a:lnTo>
                      <a:lnTo>
                        <a:pt x="1342" y="1452"/>
                      </a:lnTo>
                      <a:lnTo>
                        <a:pt x="1311" y="1477"/>
                      </a:lnTo>
                      <a:lnTo>
                        <a:pt x="1279" y="1499"/>
                      </a:lnTo>
                      <a:lnTo>
                        <a:pt x="1245" y="1520"/>
                      </a:lnTo>
                      <a:lnTo>
                        <a:pt x="1211" y="1540"/>
                      </a:lnTo>
                      <a:lnTo>
                        <a:pt x="1175" y="1558"/>
                      </a:lnTo>
                      <a:lnTo>
                        <a:pt x="1139" y="1575"/>
                      </a:lnTo>
                      <a:lnTo>
                        <a:pt x="1102" y="1589"/>
                      </a:lnTo>
                      <a:lnTo>
                        <a:pt x="1063" y="1602"/>
                      </a:lnTo>
                      <a:lnTo>
                        <a:pt x="1025" y="1613"/>
                      </a:lnTo>
                      <a:lnTo>
                        <a:pt x="986" y="1623"/>
                      </a:lnTo>
                      <a:lnTo>
                        <a:pt x="945" y="1629"/>
                      </a:lnTo>
                      <a:lnTo>
                        <a:pt x="904" y="1635"/>
                      </a:lnTo>
                      <a:lnTo>
                        <a:pt x="863" y="1637"/>
                      </a:lnTo>
                      <a:lnTo>
                        <a:pt x="820" y="1638"/>
                      </a:lnTo>
                      <a:lnTo>
                        <a:pt x="778" y="1637"/>
                      </a:lnTo>
                      <a:lnTo>
                        <a:pt x="736" y="1635"/>
                      </a:lnTo>
                      <a:lnTo>
                        <a:pt x="695" y="1629"/>
                      </a:lnTo>
                      <a:lnTo>
                        <a:pt x="655" y="1623"/>
                      </a:lnTo>
                      <a:lnTo>
                        <a:pt x="615" y="1613"/>
                      </a:lnTo>
                      <a:lnTo>
                        <a:pt x="576" y="1602"/>
                      </a:lnTo>
                      <a:lnTo>
                        <a:pt x="539" y="1589"/>
                      </a:lnTo>
                      <a:lnTo>
                        <a:pt x="501" y="1575"/>
                      </a:lnTo>
                      <a:lnTo>
                        <a:pt x="465" y="1558"/>
                      </a:lnTo>
                      <a:lnTo>
                        <a:pt x="429" y="1540"/>
                      </a:lnTo>
                      <a:lnTo>
                        <a:pt x="395" y="1520"/>
                      </a:lnTo>
                      <a:lnTo>
                        <a:pt x="362" y="1499"/>
                      </a:lnTo>
                      <a:lnTo>
                        <a:pt x="330" y="1477"/>
                      </a:lnTo>
                      <a:lnTo>
                        <a:pt x="299" y="1452"/>
                      </a:lnTo>
                      <a:lnTo>
                        <a:pt x="270" y="1426"/>
                      </a:lnTo>
                      <a:lnTo>
                        <a:pt x="241" y="1399"/>
                      </a:lnTo>
                      <a:lnTo>
                        <a:pt x="214" y="1371"/>
                      </a:lnTo>
                      <a:lnTo>
                        <a:pt x="187" y="1341"/>
                      </a:lnTo>
                      <a:lnTo>
                        <a:pt x="163" y="1310"/>
                      </a:lnTo>
                      <a:lnTo>
                        <a:pt x="141" y="1278"/>
                      </a:lnTo>
                      <a:lnTo>
                        <a:pt x="119" y="1244"/>
                      </a:lnTo>
                      <a:lnTo>
                        <a:pt x="100" y="1210"/>
                      </a:lnTo>
                      <a:lnTo>
                        <a:pt x="81" y="1174"/>
                      </a:lnTo>
                      <a:lnTo>
                        <a:pt x="65" y="1138"/>
                      </a:lnTo>
                      <a:lnTo>
                        <a:pt x="51" y="1102"/>
                      </a:lnTo>
                      <a:lnTo>
                        <a:pt x="37" y="1063"/>
                      </a:lnTo>
                      <a:lnTo>
                        <a:pt x="27" y="1024"/>
                      </a:lnTo>
                      <a:lnTo>
                        <a:pt x="17" y="985"/>
                      </a:lnTo>
                      <a:lnTo>
                        <a:pt x="9" y="944"/>
                      </a:lnTo>
                      <a:lnTo>
                        <a:pt x="5" y="903"/>
                      </a:lnTo>
                      <a:lnTo>
                        <a:pt x="1" y="862"/>
                      </a:lnTo>
                      <a:lnTo>
                        <a:pt x="0" y="820"/>
                      </a:lnTo>
                      <a:lnTo>
                        <a:pt x="1" y="778"/>
                      </a:lnTo>
                      <a:lnTo>
                        <a:pt x="5" y="736"/>
                      </a:lnTo>
                      <a:lnTo>
                        <a:pt x="9" y="695"/>
                      </a:lnTo>
                      <a:lnTo>
                        <a:pt x="17" y="655"/>
                      </a:lnTo>
                      <a:lnTo>
                        <a:pt x="27" y="615"/>
                      </a:lnTo>
                      <a:lnTo>
                        <a:pt x="37" y="576"/>
                      </a:lnTo>
                      <a:lnTo>
                        <a:pt x="51" y="538"/>
                      </a:lnTo>
                      <a:lnTo>
                        <a:pt x="65" y="501"/>
                      </a:lnTo>
                      <a:lnTo>
                        <a:pt x="81" y="464"/>
                      </a:lnTo>
                      <a:lnTo>
                        <a:pt x="100" y="429"/>
                      </a:lnTo>
                      <a:lnTo>
                        <a:pt x="119" y="395"/>
                      </a:lnTo>
                      <a:lnTo>
                        <a:pt x="141" y="362"/>
                      </a:lnTo>
                      <a:lnTo>
                        <a:pt x="163" y="330"/>
                      </a:lnTo>
                      <a:lnTo>
                        <a:pt x="187" y="299"/>
                      </a:lnTo>
                      <a:lnTo>
                        <a:pt x="214" y="268"/>
                      </a:lnTo>
                      <a:lnTo>
                        <a:pt x="241" y="240"/>
                      </a:lnTo>
                      <a:lnTo>
                        <a:pt x="270" y="213"/>
                      </a:lnTo>
                      <a:lnTo>
                        <a:pt x="299" y="187"/>
                      </a:lnTo>
                      <a:lnTo>
                        <a:pt x="330" y="163"/>
                      </a:lnTo>
                      <a:lnTo>
                        <a:pt x="362" y="141"/>
                      </a:lnTo>
                      <a:lnTo>
                        <a:pt x="395" y="119"/>
                      </a:lnTo>
                      <a:lnTo>
                        <a:pt x="429" y="99"/>
                      </a:lnTo>
                      <a:lnTo>
                        <a:pt x="465" y="81"/>
                      </a:lnTo>
                      <a:lnTo>
                        <a:pt x="501" y="64"/>
                      </a:lnTo>
                      <a:lnTo>
                        <a:pt x="539" y="50"/>
                      </a:lnTo>
                      <a:lnTo>
                        <a:pt x="576" y="37"/>
                      </a:lnTo>
                      <a:lnTo>
                        <a:pt x="615" y="27"/>
                      </a:lnTo>
                      <a:lnTo>
                        <a:pt x="655" y="17"/>
                      </a:lnTo>
                      <a:lnTo>
                        <a:pt x="695" y="9"/>
                      </a:lnTo>
                      <a:lnTo>
                        <a:pt x="736" y="5"/>
                      </a:lnTo>
                      <a:lnTo>
                        <a:pt x="778" y="1"/>
                      </a:lnTo>
                      <a:lnTo>
                        <a:pt x="82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chemeClr val="bg1">
                        <a:alpha val="46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Freeform 34">
                  <a:extLst>
                    <a:ext uri="{FF2B5EF4-FFF2-40B4-BE49-F238E27FC236}">
                      <a16:creationId xmlns:a16="http://schemas.microsoft.com/office/drawing/2014/main" id="{2514894C-7FBD-4FAB-B389-8874E9B3B6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439" y="5105271"/>
                  <a:ext cx="351507" cy="351507"/>
                </a:xfrm>
                <a:custGeom>
                  <a:avLst/>
                  <a:gdLst>
                    <a:gd name="T0" fmla="*/ 853 w 1548"/>
                    <a:gd name="T1" fmla="*/ 4 h 1547"/>
                    <a:gd name="T2" fmla="*/ 967 w 1548"/>
                    <a:gd name="T3" fmla="*/ 25 h 1547"/>
                    <a:gd name="T4" fmla="*/ 1076 w 1548"/>
                    <a:gd name="T5" fmla="*/ 61 h 1547"/>
                    <a:gd name="T6" fmla="*/ 1176 w 1548"/>
                    <a:gd name="T7" fmla="*/ 112 h 1547"/>
                    <a:gd name="T8" fmla="*/ 1266 w 1548"/>
                    <a:gd name="T9" fmla="*/ 177 h 1547"/>
                    <a:gd name="T10" fmla="*/ 1347 w 1548"/>
                    <a:gd name="T11" fmla="*/ 254 h 1547"/>
                    <a:gd name="T12" fmla="*/ 1415 w 1548"/>
                    <a:gd name="T13" fmla="*/ 341 h 1547"/>
                    <a:gd name="T14" fmla="*/ 1471 w 1548"/>
                    <a:gd name="T15" fmla="*/ 439 h 1547"/>
                    <a:gd name="T16" fmla="*/ 1514 w 1548"/>
                    <a:gd name="T17" fmla="*/ 544 h 1547"/>
                    <a:gd name="T18" fmla="*/ 1539 w 1548"/>
                    <a:gd name="T19" fmla="*/ 655 h 1547"/>
                    <a:gd name="T20" fmla="*/ 1548 w 1548"/>
                    <a:gd name="T21" fmla="*/ 774 h 1547"/>
                    <a:gd name="T22" fmla="*/ 1539 w 1548"/>
                    <a:gd name="T23" fmla="*/ 891 h 1547"/>
                    <a:gd name="T24" fmla="*/ 1514 w 1548"/>
                    <a:gd name="T25" fmla="*/ 1003 h 1547"/>
                    <a:gd name="T26" fmla="*/ 1471 w 1548"/>
                    <a:gd name="T27" fmla="*/ 1109 h 1547"/>
                    <a:gd name="T28" fmla="*/ 1415 w 1548"/>
                    <a:gd name="T29" fmla="*/ 1206 h 1547"/>
                    <a:gd name="T30" fmla="*/ 1347 w 1548"/>
                    <a:gd name="T31" fmla="*/ 1294 h 1547"/>
                    <a:gd name="T32" fmla="*/ 1266 w 1548"/>
                    <a:gd name="T33" fmla="*/ 1370 h 1547"/>
                    <a:gd name="T34" fmla="*/ 1176 w 1548"/>
                    <a:gd name="T35" fmla="*/ 1435 h 1547"/>
                    <a:gd name="T36" fmla="*/ 1076 w 1548"/>
                    <a:gd name="T37" fmla="*/ 1486 h 1547"/>
                    <a:gd name="T38" fmla="*/ 967 w 1548"/>
                    <a:gd name="T39" fmla="*/ 1523 h 1547"/>
                    <a:gd name="T40" fmla="*/ 853 w 1548"/>
                    <a:gd name="T41" fmla="*/ 1543 h 1547"/>
                    <a:gd name="T42" fmla="*/ 735 w 1548"/>
                    <a:gd name="T43" fmla="*/ 1546 h 1547"/>
                    <a:gd name="T44" fmla="*/ 618 w 1548"/>
                    <a:gd name="T45" fmla="*/ 1531 h 1547"/>
                    <a:gd name="T46" fmla="*/ 509 w 1548"/>
                    <a:gd name="T47" fmla="*/ 1500 h 1547"/>
                    <a:gd name="T48" fmla="*/ 405 w 1548"/>
                    <a:gd name="T49" fmla="*/ 1453 h 1547"/>
                    <a:gd name="T50" fmla="*/ 311 w 1548"/>
                    <a:gd name="T51" fmla="*/ 1393 h 1547"/>
                    <a:gd name="T52" fmla="*/ 227 w 1548"/>
                    <a:gd name="T53" fmla="*/ 1320 h 1547"/>
                    <a:gd name="T54" fmla="*/ 154 w 1548"/>
                    <a:gd name="T55" fmla="*/ 1237 h 1547"/>
                    <a:gd name="T56" fmla="*/ 94 w 1548"/>
                    <a:gd name="T57" fmla="*/ 1142 h 1547"/>
                    <a:gd name="T58" fmla="*/ 48 w 1548"/>
                    <a:gd name="T59" fmla="*/ 1040 h 1547"/>
                    <a:gd name="T60" fmla="*/ 16 w 1548"/>
                    <a:gd name="T61" fmla="*/ 929 h 1547"/>
                    <a:gd name="T62" fmla="*/ 1 w 1548"/>
                    <a:gd name="T63" fmla="*/ 814 h 1547"/>
                    <a:gd name="T64" fmla="*/ 5 w 1548"/>
                    <a:gd name="T65" fmla="*/ 694 h 1547"/>
                    <a:gd name="T66" fmla="*/ 25 w 1548"/>
                    <a:gd name="T67" fmla="*/ 580 h 1547"/>
                    <a:gd name="T68" fmla="*/ 62 w 1548"/>
                    <a:gd name="T69" fmla="*/ 473 h 1547"/>
                    <a:gd name="T70" fmla="*/ 113 w 1548"/>
                    <a:gd name="T71" fmla="*/ 373 h 1547"/>
                    <a:gd name="T72" fmla="*/ 177 w 1548"/>
                    <a:gd name="T73" fmla="*/ 281 h 1547"/>
                    <a:gd name="T74" fmla="*/ 254 w 1548"/>
                    <a:gd name="T75" fmla="*/ 202 h 1547"/>
                    <a:gd name="T76" fmla="*/ 341 w 1548"/>
                    <a:gd name="T77" fmla="*/ 132 h 1547"/>
                    <a:gd name="T78" fmla="*/ 439 w 1548"/>
                    <a:gd name="T79" fmla="*/ 76 h 1547"/>
                    <a:gd name="T80" fmla="*/ 544 w 1548"/>
                    <a:gd name="T81" fmla="*/ 35 h 1547"/>
                    <a:gd name="T82" fmla="*/ 656 w 1548"/>
                    <a:gd name="T83" fmla="*/ 9 h 1547"/>
                    <a:gd name="T84" fmla="*/ 774 w 1548"/>
                    <a:gd name="T85" fmla="*/ 0 h 15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548" h="1547">
                      <a:moveTo>
                        <a:pt x="774" y="0"/>
                      </a:moveTo>
                      <a:lnTo>
                        <a:pt x="814" y="1"/>
                      </a:lnTo>
                      <a:lnTo>
                        <a:pt x="853" y="4"/>
                      </a:lnTo>
                      <a:lnTo>
                        <a:pt x="892" y="9"/>
                      </a:lnTo>
                      <a:lnTo>
                        <a:pt x="930" y="16"/>
                      </a:lnTo>
                      <a:lnTo>
                        <a:pt x="967" y="25"/>
                      </a:lnTo>
                      <a:lnTo>
                        <a:pt x="1004" y="35"/>
                      </a:lnTo>
                      <a:lnTo>
                        <a:pt x="1040" y="47"/>
                      </a:lnTo>
                      <a:lnTo>
                        <a:pt x="1076" y="61"/>
                      </a:lnTo>
                      <a:lnTo>
                        <a:pt x="1110" y="76"/>
                      </a:lnTo>
                      <a:lnTo>
                        <a:pt x="1143" y="93"/>
                      </a:lnTo>
                      <a:lnTo>
                        <a:pt x="1176" y="112"/>
                      </a:lnTo>
                      <a:lnTo>
                        <a:pt x="1207" y="132"/>
                      </a:lnTo>
                      <a:lnTo>
                        <a:pt x="1238" y="154"/>
                      </a:lnTo>
                      <a:lnTo>
                        <a:pt x="1266" y="177"/>
                      </a:lnTo>
                      <a:lnTo>
                        <a:pt x="1295" y="202"/>
                      </a:lnTo>
                      <a:lnTo>
                        <a:pt x="1321" y="227"/>
                      </a:lnTo>
                      <a:lnTo>
                        <a:pt x="1347" y="254"/>
                      </a:lnTo>
                      <a:lnTo>
                        <a:pt x="1371" y="281"/>
                      </a:lnTo>
                      <a:lnTo>
                        <a:pt x="1394" y="311"/>
                      </a:lnTo>
                      <a:lnTo>
                        <a:pt x="1415" y="341"/>
                      </a:lnTo>
                      <a:lnTo>
                        <a:pt x="1436" y="373"/>
                      </a:lnTo>
                      <a:lnTo>
                        <a:pt x="1454" y="405"/>
                      </a:lnTo>
                      <a:lnTo>
                        <a:pt x="1471" y="439"/>
                      </a:lnTo>
                      <a:lnTo>
                        <a:pt x="1487" y="473"/>
                      </a:lnTo>
                      <a:lnTo>
                        <a:pt x="1501" y="507"/>
                      </a:lnTo>
                      <a:lnTo>
                        <a:pt x="1514" y="544"/>
                      </a:lnTo>
                      <a:lnTo>
                        <a:pt x="1524" y="580"/>
                      </a:lnTo>
                      <a:lnTo>
                        <a:pt x="1532" y="618"/>
                      </a:lnTo>
                      <a:lnTo>
                        <a:pt x="1539" y="655"/>
                      </a:lnTo>
                      <a:lnTo>
                        <a:pt x="1544" y="694"/>
                      </a:lnTo>
                      <a:lnTo>
                        <a:pt x="1547" y="734"/>
                      </a:lnTo>
                      <a:lnTo>
                        <a:pt x="1548" y="774"/>
                      </a:lnTo>
                      <a:lnTo>
                        <a:pt x="1547" y="814"/>
                      </a:lnTo>
                      <a:lnTo>
                        <a:pt x="1544" y="853"/>
                      </a:lnTo>
                      <a:lnTo>
                        <a:pt x="1539" y="891"/>
                      </a:lnTo>
                      <a:lnTo>
                        <a:pt x="1532" y="929"/>
                      </a:lnTo>
                      <a:lnTo>
                        <a:pt x="1524" y="967"/>
                      </a:lnTo>
                      <a:lnTo>
                        <a:pt x="1514" y="1003"/>
                      </a:lnTo>
                      <a:lnTo>
                        <a:pt x="1501" y="1040"/>
                      </a:lnTo>
                      <a:lnTo>
                        <a:pt x="1487" y="1075"/>
                      </a:lnTo>
                      <a:lnTo>
                        <a:pt x="1471" y="1109"/>
                      </a:lnTo>
                      <a:lnTo>
                        <a:pt x="1454" y="1142"/>
                      </a:lnTo>
                      <a:lnTo>
                        <a:pt x="1436" y="1174"/>
                      </a:lnTo>
                      <a:lnTo>
                        <a:pt x="1415" y="1206"/>
                      </a:lnTo>
                      <a:lnTo>
                        <a:pt x="1394" y="1237"/>
                      </a:lnTo>
                      <a:lnTo>
                        <a:pt x="1371" y="1265"/>
                      </a:lnTo>
                      <a:lnTo>
                        <a:pt x="1347" y="1294"/>
                      </a:lnTo>
                      <a:lnTo>
                        <a:pt x="1321" y="1320"/>
                      </a:lnTo>
                      <a:lnTo>
                        <a:pt x="1295" y="1346"/>
                      </a:lnTo>
                      <a:lnTo>
                        <a:pt x="1266" y="1370"/>
                      </a:lnTo>
                      <a:lnTo>
                        <a:pt x="1238" y="1393"/>
                      </a:lnTo>
                      <a:lnTo>
                        <a:pt x="1207" y="1415"/>
                      </a:lnTo>
                      <a:lnTo>
                        <a:pt x="1176" y="1435"/>
                      </a:lnTo>
                      <a:lnTo>
                        <a:pt x="1143" y="1453"/>
                      </a:lnTo>
                      <a:lnTo>
                        <a:pt x="1110" y="1470"/>
                      </a:lnTo>
                      <a:lnTo>
                        <a:pt x="1076" y="1486"/>
                      </a:lnTo>
                      <a:lnTo>
                        <a:pt x="1040" y="1500"/>
                      </a:lnTo>
                      <a:lnTo>
                        <a:pt x="1004" y="1513"/>
                      </a:lnTo>
                      <a:lnTo>
                        <a:pt x="967" y="1523"/>
                      </a:lnTo>
                      <a:lnTo>
                        <a:pt x="930" y="1531"/>
                      </a:lnTo>
                      <a:lnTo>
                        <a:pt x="892" y="1538"/>
                      </a:lnTo>
                      <a:lnTo>
                        <a:pt x="853" y="1543"/>
                      </a:lnTo>
                      <a:lnTo>
                        <a:pt x="814" y="1546"/>
                      </a:lnTo>
                      <a:lnTo>
                        <a:pt x="774" y="1547"/>
                      </a:lnTo>
                      <a:lnTo>
                        <a:pt x="735" y="1546"/>
                      </a:lnTo>
                      <a:lnTo>
                        <a:pt x="695" y="1543"/>
                      </a:lnTo>
                      <a:lnTo>
                        <a:pt x="656" y="1538"/>
                      </a:lnTo>
                      <a:lnTo>
                        <a:pt x="618" y="1531"/>
                      </a:lnTo>
                      <a:lnTo>
                        <a:pt x="581" y="1523"/>
                      </a:lnTo>
                      <a:lnTo>
                        <a:pt x="544" y="1513"/>
                      </a:lnTo>
                      <a:lnTo>
                        <a:pt x="509" y="1500"/>
                      </a:lnTo>
                      <a:lnTo>
                        <a:pt x="473" y="1486"/>
                      </a:lnTo>
                      <a:lnTo>
                        <a:pt x="439" y="1470"/>
                      </a:lnTo>
                      <a:lnTo>
                        <a:pt x="405" y="1453"/>
                      </a:lnTo>
                      <a:lnTo>
                        <a:pt x="373" y="1435"/>
                      </a:lnTo>
                      <a:lnTo>
                        <a:pt x="341" y="1415"/>
                      </a:lnTo>
                      <a:lnTo>
                        <a:pt x="311" y="1393"/>
                      </a:lnTo>
                      <a:lnTo>
                        <a:pt x="282" y="1370"/>
                      </a:lnTo>
                      <a:lnTo>
                        <a:pt x="254" y="1346"/>
                      </a:lnTo>
                      <a:lnTo>
                        <a:pt x="227" y="1320"/>
                      </a:lnTo>
                      <a:lnTo>
                        <a:pt x="202" y="1294"/>
                      </a:lnTo>
                      <a:lnTo>
                        <a:pt x="177" y="1265"/>
                      </a:lnTo>
                      <a:lnTo>
                        <a:pt x="154" y="1237"/>
                      </a:lnTo>
                      <a:lnTo>
                        <a:pt x="132" y="1206"/>
                      </a:lnTo>
                      <a:lnTo>
                        <a:pt x="113" y="1174"/>
                      </a:lnTo>
                      <a:lnTo>
                        <a:pt x="94" y="1142"/>
                      </a:lnTo>
                      <a:lnTo>
                        <a:pt x="76" y="1109"/>
                      </a:lnTo>
                      <a:lnTo>
                        <a:pt x="62" y="1075"/>
                      </a:lnTo>
                      <a:lnTo>
                        <a:pt x="48" y="1040"/>
                      </a:lnTo>
                      <a:lnTo>
                        <a:pt x="35" y="1003"/>
                      </a:lnTo>
                      <a:lnTo>
                        <a:pt x="25" y="967"/>
                      </a:lnTo>
                      <a:lnTo>
                        <a:pt x="16" y="929"/>
                      </a:lnTo>
                      <a:lnTo>
                        <a:pt x="9" y="891"/>
                      </a:lnTo>
                      <a:lnTo>
                        <a:pt x="5" y="853"/>
                      </a:lnTo>
                      <a:lnTo>
                        <a:pt x="1" y="814"/>
                      </a:lnTo>
                      <a:lnTo>
                        <a:pt x="0" y="774"/>
                      </a:lnTo>
                      <a:lnTo>
                        <a:pt x="1" y="734"/>
                      </a:lnTo>
                      <a:lnTo>
                        <a:pt x="5" y="694"/>
                      </a:lnTo>
                      <a:lnTo>
                        <a:pt x="9" y="655"/>
                      </a:lnTo>
                      <a:lnTo>
                        <a:pt x="16" y="618"/>
                      </a:lnTo>
                      <a:lnTo>
                        <a:pt x="25" y="580"/>
                      </a:lnTo>
                      <a:lnTo>
                        <a:pt x="35" y="544"/>
                      </a:lnTo>
                      <a:lnTo>
                        <a:pt x="48" y="507"/>
                      </a:lnTo>
                      <a:lnTo>
                        <a:pt x="62" y="473"/>
                      </a:lnTo>
                      <a:lnTo>
                        <a:pt x="76" y="439"/>
                      </a:lnTo>
                      <a:lnTo>
                        <a:pt x="94" y="405"/>
                      </a:lnTo>
                      <a:lnTo>
                        <a:pt x="113" y="373"/>
                      </a:lnTo>
                      <a:lnTo>
                        <a:pt x="132" y="341"/>
                      </a:lnTo>
                      <a:lnTo>
                        <a:pt x="154" y="311"/>
                      </a:lnTo>
                      <a:lnTo>
                        <a:pt x="177" y="281"/>
                      </a:lnTo>
                      <a:lnTo>
                        <a:pt x="202" y="254"/>
                      </a:lnTo>
                      <a:lnTo>
                        <a:pt x="227" y="227"/>
                      </a:lnTo>
                      <a:lnTo>
                        <a:pt x="254" y="202"/>
                      </a:lnTo>
                      <a:lnTo>
                        <a:pt x="282" y="177"/>
                      </a:lnTo>
                      <a:lnTo>
                        <a:pt x="311" y="154"/>
                      </a:lnTo>
                      <a:lnTo>
                        <a:pt x="341" y="132"/>
                      </a:lnTo>
                      <a:lnTo>
                        <a:pt x="373" y="112"/>
                      </a:lnTo>
                      <a:lnTo>
                        <a:pt x="405" y="93"/>
                      </a:lnTo>
                      <a:lnTo>
                        <a:pt x="439" y="76"/>
                      </a:lnTo>
                      <a:lnTo>
                        <a:pt x="473" y="61"/>
                      </a:lnTo>
                      <a:lnTo>
                        <a:pt x="509" y="47"/>
                      </a:lnTo>
                      <a:lnTo>
                        <a:pt x="544" y="35"/>
                      </a:lnTo>
                      <a:lnTo>
                        <a:pt x="581" y="25"/>
                      </a:lnTo>
                      <a:lnTo>
                        <a:pt x="618" y="16"/>
                      </a:lnTo>
                      <a:lnTo>
                        <a:pt x="656" y="9"/>
                      </a:lnTo>
                      <a:lnTo>
                        <a:pt x="695" y="4"/>
                      </a:lnTo>
                      <a:lnTo>
                        <a:pt x="735" y="1"/>
                      </a:lnTo>
                      <a:lnTo>
                        <a:pt x="77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Freeform 35">
                  <a:extLst>
                    <a:ext uri="{FF2B5EF4-FFF2-40B4-BE49-F238E27FC236}">
                      <a16:creationId xmlns:a16="http://schemas.microsoft.com/office/drawing/2014/main" id="{C17C6122-CE44-4278-8ED7-1126D20008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59071" y="5211540"/>
                  <a:ext cx="137606" cy="137606"/>
                </a:xfrm>
                <a:custGeom>
                  <a:avLst/>
                  <a:gdLst>
                    <a:gd name="T0" fmla="*/ 470 w 608"/>
                    <a:gd name="T1" fmla="*/ 1 h 609"/>
                    <a:gd name="T2" fmla="*/ 514 w 608"/>
                    <a:gd name="T3" fmla="*/ 13 h 609"/>
                    <a:gd name="T4" fmla="*/ 552 w 608"/>
                    <a:gd name="T5" fmla="*/ 36 h 609"/>
                    <a:gd name="T6" fmla="*/ 563 w 608"/>
                    <a:gd name="T7" fmla="*/ 46 h 609"/>
                    <a:gd name="T8" fmla="*/ 589 w 608"/>
                    <a:gd name="T9" fmla="*/ 81 h 609"/>
                    <a:gd name="T10" fmla="*/ 604 w 608"/>
                    <a:gd name="T11" fmla="*/ 123 h 609"/>
                    <a:gd name="T12" fmla="*/ 608 w 608"/>
                    <a:gd name="T13" fmla="*/ 455 h 609"/>
                    <a:gd name="T14" fmla="*/ 601 w 608"/>
                    <a:gd name="T15" fmla="*/ 501 h 609"/>
                    <a:gd name="T16" fmla="*/ 581 w 608"/>
                    <a:gd name="T17" fmla="*/ 541 h 609"/>
                    <a:gd name="T18" fmla="*/ 552 w 608"/>
                    <a:gd name="T19" fmla="*/ 574 h 609"/>
                    <a:gd name="T20" fmla="*/ 514 w 608"/>
                    <a:gd name="T21" fmla="*/ 597 h 609"/>
                    <a:gd name="T22" fmla="*/ 470 w 608"/>
                    <a:gd name="T23" fmla="*/ 608 h 609"/>
                    <a:gd name="T24" fmla="*/ 138 w 608"/>
                    <a:gd name="T25" fmla="*/ 608 h 609"/>
                    <a:gd name="T26" fmla="*/ 93 w 608"/>
                    <a:gd name="T27" fmla="*/ 597 h 609"/>
                    <a:gd name="T28" fmla="*/ 55 w 608"/>
                    <a:gd name="T29" fmla="*/ 574 h 609"/>
                    <a:gd name="T30" fmla="*/ 35 w 608"/>
                    <a:gd name="T31" fmla="*/ 553 h 609"/>
                    <a:gd name="T32" fmla="*/ 11 w 608"/>
                    <a:gd name="T33" fmla="*/ 514 h 609"/>
                    <a:gd name="T34" fmla="*/ 0 w 608"/>
                    <a:gd name="T35" fmla="*/ 471 h 609"/>
                    <a:gd name="T36" fmla="*/ 0 w 608"/>
                    <a:gd name="T37" fmla="*/ 138 h 609"/>
                    <a:gd name="T38" fmla="*/ 11 w 608"/>
                    <a:gd name="T39" fmla="*/ 95 h 609"/>
                    <a:gd name="T40" fmla="*/ 35 w 608"/>
                    <a:gd name="T41" fmla="*/ 57 h 609"/>
                    <a:gd name="T42" fmla="*/ 67 w 608"/>
                    <a:gd name="T43" fmla="*/ 28 h 609"/>
                    <a:gd name="T44" fmla="*/ 107 w 608"/>
                    <a:gd name="T45" fmla="*/ 8 h 609"/>
                    <a:gd name="T46" fmla="*/ 152 w 608"/>
                    <a:gd name="T47" fmla="*/ 0 h 609"/>
                    <a:gd name="T48" fmla="*/ 143 w 608"/>
                    <a:gd name="T49" fmla="*/ 61 h 609"/>
                    <a:gd name="T50" fmla="*/ 116 w 608"/>
                    <a:gd name="T51" fmla="*/ 68 h 609"/>
                    <a:gd name="T52" fmla="*/ 93 w 608"/>
                    <a:gd name="T53" fmla="*/ 81 h 609"/>
                    <a:gd name="T54" fmla="*/ 75 w 608"/>
                    <a:gd name="T55" fmla="*/ 102 h 609"/>
                    <a:gd name="T56" fmla="*/ 62 w 608"/>
                    <a:gd name="T57" fmla="*/ 127 h 609"/>
                    <a:gd name="T58" fmla="*/ 58 w 608"/>
                    <a:gd name="T59" fmla="*/ 154 h 609"/>
                    <a:gd name="T60" fmla="*/ 60 w 608"/>
                    <a:gd name="T61" fmla="*/ 475 h 609"/>
                    <a:gd name="T62" fmla="*/ 69 w 608"/>
                    <a:gd name="T63" fmla="*/ 501 h 609"/>
                    <a:gd name="T64" fmla="*/ 86 w 608"/>
                    <a:gd name="T65" fmla="*/ 522 h 609"/>
                    <a:gd name="T66" fmla="*/ 108 w 608"/>
                    <a:gd name="T67" fmla="*/ 538 h 609"/>
                    <a:gd name="T68" fmla="*/ 134 w 608"/>
                    <a:gd name="T69" fmla="*/ 547 h 609"/>
                    <a:gd name="T70" fmla="*/ 454 w 608"/>
                    <a:gd name="T71" fmla="*/ 550 h 609"/>
                    <a:gd name="T72" fmla="*/ 482 w 608"/>
                    <a:gd name="T73" fmla="*/ 545 h 609"/>
                    <a:gd name="T74" fmla="*/ 507 w 608"/>
                    <a:gd name="T75" fmla="*/ 534 h 609"/>
                    <a:gd name="T76" fmla="*/ 527 w 608"/>
                    <a:gd name="T77" fmla="*/ 516 h 609"/>
                    <a:gd name="T78" fmla="*/ 541 w 608"/>
                    <a:gd name="T79" fmla="*/ 492 h 609"/>
                    <a:gd name="T80" fmla="*/ 548 w 608"/>
                    <a:gd name="T81" fmla="*/ 465 h 609"/>
                    <a:gd name="T82" fmla="*/ 548 w 608"/>
                    <a:gd name="T83" fmla="*/ 145 h 609"/>
                    <a:gd name="T84" fmla="*/ 541 w 608"/>
                    <a:gd name="T85" fmla="*/ 118 h 609"/>
                    <a:gd name="T86" fmla="*/ 527 w 608"/>
                    <a:gd name="T87" fmla="*/ 94 h 609"/>
                    <a:gd name="T88" fmla="*/ 514 w 608"/>
                    <a:gd name="T89" fmla="*/ 81 h 609"/>
                    <a:gd name="T90" fmla="*/ 491 w 608"/>
                    <a:gd name="T91" fmla="*/ 68 h 609"/>
                    <a:gd name="T92" fmla="*/ 464 w 608"/>
                    <a:gd name="T93" fmla="*/ 61 h 6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08" h="609">
                      <a:moveTo>
                        <a:pt x="152" y="0"/>
                      </a:moveTo>
                      <a:lnTo>
                        <a:pt x="454" y="0"/>
                      </a:lnTo>
                      <a:lnTo>
                        <a:pt x="470" y="1"/>
                      </a:lnTo>
                      <a:lnTo>
                        <a:pt x="484" y="4"/>
                      </a:lnTo>
                      <a:lnTo>
                        <a:pt x="499" y="8"/>
                      </a:lnTo>
                      <a:lnTo>
                        <a:pt x="514" y="13"/>
                      </a:lnTo>
                      <a:lnTo>
                        <a:pt x="527" y="20"/>
                      </a:lnTo>
                      <a:lnTo>
                        <a:pt x="539" y="28"/>
                      </a:lnTo>
                      <a:lnTo>
                        <a:pt x="552" y="36"/>
                      </a:lnTo>
                      <a:lnTo>
                        <a:pt x="562" y="46"/>
                      </a:lnTo>
                      <a:lnTo>
                        <a:pt x="562" y="46"/>
                      </a:lnTo>
                      <a:lnTo>
                        <a:pt x="563" y="46"/>
                      </a:lnTo>
                      <a:lnTo>
                        <a:pt x="572" y="57"/>
                      </a:lnTo>
                      <a:lnTo>
                        <a:pt x="581" y="69"/>
                      </a:lnTo>
                      <a:lnTo>
                        <a:pt x="589" y="81"/>
                      </a:lnTo>
                      <a:lnTo>
                        <a:pt x="595" y="95"/>
                      </a:lnTo>
                      <a:lnTo>
                        <a:pt x="601" y="109"/>
                      </a:lnTo>
                      <a:lnTo>
                        <a:pt x="604" y="123"/>
                      </a:lnTo>
                      <a:lnTo>
                        <a:pt x="606" y="138"/>
                      </a:lnTo>
                      <a:lnTo>
                        <a:pt x="608" y="154"/>
                      </a:lnTo>
                      <a:lnTo>
                        <a:pt x="608" y="455"/>
                      </a:lnTo>
                      <a:lnTo>
                        <a:pt x="606" y="471"/>
                      </a:lnTo>
                      <a:lnTo>
                        <a:pt x="604" y="486"/>
                      </a:lnTo>
                      <a:lnTo>
                        <a:pt x="601" y="501"/>
                      </a:lnTo>
                      <a:lnTo>
                        <a:pt x="595" y="514"/>
                      </a:lnTo>
                      <a:lnTo>
                        <a:pt x="589" y="528"/>
                      </a:lnTo>
                      <a:lnTo>
                        <a:pt x="581" y="541"/>
                      </a:lnTo>
                      <a:lnTo>
                        <a:pt x="572" y="553"/>
                      </a:lnTo>
                      <a:lnTo>
                        <a:pt x="563" y="563"/>
                      </a:lnTo>
                      <a:lnTo>
                        <a:pt x="552" y="574"/>
                      </a:lnTo>
                      <a:lnTo>
                        <a:pt x="540" y="583"/>
                      </a:lnTo>
                      <a:lnTo>
                        <a:pt x="527" y="590"/>
                      </a:lnTo>
                      <a:lnTo>
                        <a:pt x="514" y="597"/>
                      </a:lnTo>
                      <a:lnTo>
                        <a:pt x="499" y="602"/>
                      </a:lnTo>
                      <a:lnTo>
                        <a:pt x="484" y="606"/>
                      </a:lnTo>
                      <a:lnTo>
                        <a:pt x="470" y="608"/>
                      </a:lnTo>
                      <a:lnTo>
                        <a:pt x="454" y="609"/>
                      </a:lnTo>
                      <a:lnTo>
                        <a:pt x="152" y="609"/>
                      </a:lnTo>
                      <a:lnTo>
                        <a:pt x="138" y="608"/>
                      </a:lnTo>
                      <a:lnTo>
                        <a:pt x="122" y="606"/>
                      </a:lnTo>
                      <a:lnTo>
                        <a:pt x="108" y="602"/>
                      </a:lnTo>
                      <a:lnTo>
                        <a:pt x="93" y="597"/>
                      </a:lnTo>
                      <a:lnTo>
                        <a:pt x="79" y="590"/>
                      </a:lnTo>
                      <a:lnTo>
                        <a:pt x="67" y="583"/>
                      </a:lnTo>
                      <a:lnTo>
                        <a:pt x="55" y="574"/>
                      </a:lnTo>
                      <a:lnTo>
                        <a:pt x="44" y="563"/>
                      </a:lnTo>
                      <a:lnTo>
                        <a:pt x="44" y="563"/>
                      </a:lnTo>
                      <a:lnTo>
                        <a:pt x="35" y="553"/>
                      </a:lnTo>
                      <a:lnTo>
                        <a:pt x="26" y="541"/>
                      </a:lnTo>
                      <a:lnTo>
                        <a:pt x="18" y="528"/>
                      </a:lnTo>
                      <a:lnTo>
                        <a:pt x="11" y="514"/>
                      </a:lnTo>
                      <a:lnTo>
                        <a:pt x="6" y="501"/>
                      </a:lnTo>
                      <a:lnTo>
                        <a:pt x="2" y="486"/>
                      </a:lnTo>
                      <a:lnTo>
                        <a:pt x="0" y="471"/>
                      </a:lnTo>
                      <a:lnTo>
                        <a:pt x="0" y="455"/>
                      </a:lnTo>
                      <a:lnTo>
                        <a:pt x="0" y="154"/>
                      </a:lnTo>
                      <a:lnTo>
                        <a:pt x="0" y="138"/>
                      </a:lnTo>
                      <a:lnTo>
                        <a:pt x="2" y="123"/>
                      </a:lnTo>
                      <a:lnTo>
                        <a:pt x="6" y="109"/>
                      </a:lnTo>
                      <a:lnTo>
                        <a:pt x="11" y="95"/>
                      </a:lnTo>
                      <a:lnTo>
                        <a:pt x="18" y="81"/>
                      </a:lnTo>
                      <a:lnTo>
                        <a:pt x="26" y="69"/>
                      </a:lnTo>
                      <a:lnTo>
                        <a:pt x="35" y="57"/>
                      </a:lnTo>
                      <a:lnTo>
                        <a:pt x="44" y="46"/>
                      </a:lnTo>
                      <a:lnTo>
                        <a:pt x="55" y="36"/>
                      </a:lnTo>
                      <a:lnTo>
                        <a:pt x="67" y="28"/>
                      </a:lnTo>
                      <a:lnTo>
                        <a:pt x="79" y="20"/>
                      </a:lnTo>
                      <a:lnTo>
                        <a:pt x="93" y="13"/>
                      </a:lnTo>
                      <a:lnTo>
                        <a:pt x="107" y="8"/>
                      </a:lnTo>
                      <a:lnTo>
                        <a:pt x="122" y="4"/>
                      </a:lnTo>
                      <a:lnTo>
                        <a:pt x="138" y="1"/>
                      </a:lnTo>
                      <a:lnTo>
                        <a:pt x="152" y="0"/>
                      </a:lnTo>
                      <a:close/>
                      <a:moveTo>
                        <a:pt x="454" y="60"/>
                      </a:moveTo>
                      <a:lnTo>
                        <a:pt x="152" y="60"/>
                      </a:lnTo>
                      <a:lnTo>
                        <a:pt x="143" y="61"/>
                      </a:lnTo>
                      <a:lnTo>
                        <a:pt x="134" y="62"/>
                      </a:lnTo>
                      <a:lnTo>
                        <a:pt x="125" y="64"/>
                      </a:lnTo>
                      <a:lnTo>
                        <a:pt x="116" y="68"/>
                      </a:lnTo>
                      <a:lnTo>
                        <a:pt x="108" y="71"/>
                      </a:lnTo>
                      <a:lnTo>
                        <a:pt x="100" y="76"/>
                      </a:lnTo>
                      <a:lnTo>
                        <a:pt x="93" y="81"/>
                      </a:lnTo>
                      <a:lnTo>
                        <a:pt x="86" y="88"/>
                      </a:lnTo>
                      <a:lnTo>
                        <a:pt x="79" y="94"/>
                      </a:lnTo>
                      <a:lnTo>
                        <a:pt x="75" y="102"/>
                      </a:lnTo>
                      <a:lnTo>
                        <a:pt x="69" y="110"/>
                      </a:lnTo>
                      <a:lnTo>
                        <a:pt x="66" y="118"/>
                      </a:lnTo>
                      <a:lnTo>
                        <a:pt x="62" y="127"/>
                      </a:lnTo>
                      <a:lnTo>
                        <a:pt x="60" y="135"/>
                      </a:lnTo>
                      <a:lnTo>
                        <a:pt x="59" y="145"/>
                      </a:lnTo>
                      <a:lnTo>
                        <a:pt x="58" y="154"/>
                      </a:lnTo>
                      <a:lnTo>
                        <a:pt x="58" y="455"/>
                      </a:lnTo>
                      <a:lnTo>
                        <a:pt x="59" y="465"/>
                      </a:lnTo>
                      <a:lnTo>
                        <a:pt x="60" y="475"/>
                      </a:lnTo>
                      <a:lnTo>
                        <a:pt x="62" y="484"/>
                      </a:lnTo>
                      <a:lnTo>
                        <a:pt x="66" y="492"/>
                      </a:lnTo>
                      <a:lnTo>
                        <a:pt x="69" y="501"/>
                      </a:lnTo>
                      <a:lnTo>
                        <a:pt x="75" y="509"/>
                      </a:lnTo>
                      <a:lnTo>
                        <a:pt x="79" y="516"/>
                      </a:lnTo>
                      <a:lnTo>
                        <a:pt x="86" y="522"/>
                      </a:lnTo>
                      <a:lnTo>
                        <a:pt x="93" y="528"/>
                      </a:lnTo>
                      <a:lnTo>
                        <a:pt x="100" y="534"/>
                      </a:lnTo>
                      <a:lnTo>
                        <a:pt x="108" y="538"/>
                      </a:lnTo>
                      <a:lnTo>
                        <a:pt x="116" y="543"/>
                      </a:lnTo>
                      <a:lnTo>
                        <a:pt x="125" y="545"/>
                      </a:lnTo>
                      <a:lnTo>
                        <a:pt x="134" y="547"/>
                      </a:lnTo>
                      <a:lnTo>
                        <a:pt x="143" y="550"/>
                      </a:lnTo>
                      <a:lnTo>
                        <a:pt x="152" y="550"/>
                      </a:lnTo>
                      <a:lnTo>
                        <a:pt x="454" y="550"/>
                      </a:lnTo>
                      <a:lnTo>
                        <a:pt x="464" y="550"/>
                      </a:lnTo>
                      <a:lnTo>
                        <a:pt x="473" y="547"/>
                      </a:lnTo>
                      <a:lnTo>
                        <a:pt x="482" y="545"/>
                      </a:lnTo>
                      <a:lnTo>
                        <a:pt x="491" y="543"/>
                      </a:lnTo>
                      <a:lnTo>
                        <a:pt x="499" y="538"/>
                      </a:lnTo>
                      <a:lnTo>
                        <a:pt x="507" y="534"/>
                      </a:lnTo>
                      <a:lnTo>
                        <a:pt x="514" y="528"/>
                      </a:lnTo>
                      <a:lnTo>
                        <a:pt x="521" y="522"/>
                      </a:lnTo>
                      <a:lnTo>
                        <a:pt x="527" y="516"/>
                      </a:lnTo>
                      <a:lnTo>
                        <a:pt x="532" y="508"/>
                      </a:lnTo>
                      <a:lnTo>
                        <a:pt x="537" y="501"/>
                      </a:lnTo>
                      <a:lnTo>
                        <a:pt x="541" y="492"/>
                      </a:lnTo>
                      <a:lnTo>
                        <a:pt x="545" y="484"/>
                      </a:lnTo>
                      <a:lnTo>
                        <a:pt x="547" y="475"/>
                      </a:lnTo>
                      <a:lnTo>
                        <a:pt x="548" y="465"/>
                      </a:lnTo>
                      <a:lnTo>
                        <a:pt x="548" y="455"/>
                      </a:lnTo>
                      <a:lnTo>
                        <a:pt x="548" y="154"/>
                      </a:lnTo>
                      <a:lnTo>
                        <a:pt x="548" y="145"/>
                      </a:lnTo>
                      <a:lnTo>
                        <a:pt x="547" y="135"/>
                      </a:lnTo>
                      <a:lnTo>
                        <a:pt x="545" y="126"/>
                      </a:lnTo>
                      <a:lnTo>
                        <a:pt x="541" y="118"/>
                      </a:lnTo>
                      <a:lnTo>
                        <a:pt x="537" y="110"/>
                      </a:lnTo>
                      <a:lnTo>
                        <a:pt x="532" y="102"/>
                      </a:lnTo>
                      <a:lnTo>
                        <a:pt x="527" y="94"/>
                      </a:lnTo>
                      <a:lnTo>
                        <a:pt x="521" y="88"/>
                      </a:lnTo>
                      <a:lnTo>
                        <a:pt x="521" y="87"/>
                      </a:lnTo>
                      <a:lnTo>
                        <a:pt x="514" y="81"/>
                      </a:lnTo>
                      <a:lnTo>
                        <a:pt x="507" y="76"/>
                      </a:lnTo>
                      <a:lnTo>
                        <a:pt x="499" y="71"/>
                      </a:lnTo>
                      <a:lnTo>
                        <a:pt x="491" y="68"/>
                      </a:lnTo>
                      <a:lnTo>
                        <a:pt x="482" y="64"/>
                      </a:lnTo>
                      <a:lnTo>
                        <a:pt x="473" y="62"/>
                      </a:lnTo>
                      <a:lnTo>
                        <a:pt x="464" y="61"/>
                      </a:lnTo>
                      <a:lnTo>
                        <a:pt x="454" y="60"/>
                      </a:lnTo>
                      <a:close/>
                    </a:path>
                  </a:pathLst>
                </a:custGeom>
                <a:gradFill flip="none" rotWithShape="1">
                  <a:gsLst>
                    <a:gs pos="46000">
                      <a:srgbClr val="FFFFFF"/>
                    </a:gs>
                    <a:gs pos="56000">
                      <a:schemeClr val="bg1">
                        <a:alpha val="45000"/>
                      </a:schemeClr>
                    </a:gs>
                    <a:gs pos="100000">
                      <a:srgbClr val="FFFFFF"/>
                    </a:gs>
                    <a:gs pos="0">
                      <a:schemeClr val="bg1">
                        <a:alpha val="97000"/>
                      </a:schemeClr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42">
                  <a:extLst>
                    <a:ext uri="{FF2B5EF4-FFF2-40B4-BE49-F238E27FC236}">
                      <a16:creationId xmlns:a16="http://schemas.microsoft.com/office/drawing/2014/main" id="{D18412FA-D377-4E99-B180-847B19C23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40539" y="5287836"/>
                  <a:ext cx="371944" cy="178479"/>
                </a:xfrm>
                <a:custGeom>
                  <a:avLst/>
                  <a:gdLst>
                    <a:gd name="T0" fmla="*/ 1635 w 1638"/>
                    <a:gd name="T1" fmla="*/ 43 h 786"/>
                    <a:gd name="T2" fmla="*/ 1625 w 1638"/>
                    <a:gd name="T3" fmla="*/ 122 h 786"/>
                    <a:gd name="T4" fmla="*/ 1605 w 1638"/>
                    <a:gd name="T5" fmla="*/ 199 h 786"/>
                    <a:gd name="T6" fmla="*/ 1580 w 1638"/>
                    <a:gd name="T7" fmla="*/ 273 h 786"/>
                    <a:gd name="T8" fmla="*/ 1547 w 1638"/>
                    <a:gd name="T9" fmla="*/ 344 h 786"/>
                    <a:gd name="T10" fmla="*/ 1508 w 1638"/>
                    <a:gd name="T11" fmla="*/ 410 h 786"/>
                    <a:gd name="T12" fmla="*/ 1464 w 1638"/>
                    <a:gd name="T13" fmla="*/ 473 h 786"/>
                    <a:gd name="T14" fmla="*/ 1414 w 1638"/>
                    <a:gd name="T15" fmla="*/ 531 h 786"/>
                    <a:gd name="T16" fmla="*/ 1359 w 1638"/>
                    <a:gd name="T17" fmla="*/ 584 h 786"/>
                    <a:gd name="T18" fmla="*/ 1298 w 1638"/>
                    <a:gd name="T19" fmla="*/ 631 h 786"/>
                    <a:gd name="T20" fmla="*/ 1235 w 1638"/>
                    <a:gd name="T21" fmla="*/ 674 h 786"/>
                    <a:gd name="T22" fmla="*/ 1166 w 1638"/>
                    <a:gd name="T23" fmla="*/ 710 h 786"/>
                    <a:gd name="T24" fmla="*/ 1094 w 1638"/>
                    <a:gd name="T25" fmla="*/ 740 h 786"/>
                    <a:gd name="T26" fmla="*/ 1019 w 1638"/>
                    <a:gd name="T27" fmla="*/ 763 h 786"/>
                    <a:gd name="T28" fmla="*/ 940 w 1638"/>
                    <a:gd name="T29" fmla="*/ 777 h 786"/>
                    <a:gd name="T30" fmla="*/ 861 w 1638"/>
                    <a:gd name="T31" fmla="*/ 785 h 786"/>
                    <a:gd name="T32" fmla="*/ 778 w 1638"/>
                    <a:gd name="T33" fmla="*/ 785 h 786"/>
                    <a:gd name="T34" fmla="*/ 697 w 1638"/>
                    <a:gd name="T35" fmla="*/ 777 h 786"/>
                    <a:gd name="T36" fmla="*/ 619 w 1638"/>
                    <a:gd name="T37" fmla="*/ 763 h 786"/>
                    <a:gd name="T38" fmla="*/ 543 w 1638"/>
                    <a:gd name="T39" fmla="*/ 740 h 786"/>
                    <a:gd name="T40" fmla="*/ 472 w 1638"/>
                    <a:gd name="T41" fmla="*/ 710 h 786"/>
                    <a:gd name="T42" fmla="*/ 403 w 1638"/>
                    <a:gd name="T43" fmla="*/ 674 h 786"/>
                    <a:gd name="T44" fmla="*/ 338 w 1638"/>
                    <a:gd name="T45" fmla="*/ 631 h 786"/>
                    <a:gd name="T46" fmla="*/ 279 w 1638"/>
                    <a:gd name="T47" fmla="*/ 584 h 786"/>
                    <a:gd name="T48" fmla="*/ 223 w 1638"/>
                    <a:gd name="T49" fmla="*/ 530 h 786"/>
                    <a:gd name="T50" fmla="*/ 173 w 1638"/>
                    <a:gd name="T51" fmla="*/ 472 h 786"/>
                    <a:gd name="T52" fmla="*/ 128 w 1638"/>
                    <a:gd name="T53" fmla="*/ 409 h 786"/>
                    <a:gd name="T54" fmla="*/ 89 w 1638"/>
                    <a:gd name="T55" fmla="*/ 342 h 786"/>
                    <a:gd name="T56" fmla="*/ 58 w 1638"/>
                    <a:gd name="T57" fmla="*/ 271 h 786"/>
                    <a:gd name="T58" fmla="*/ 32 w 1638"/>
                    <a:gd name="T59" fmla="*/ 197 h 786"/>
                    <a:gd name="T60" fmla="*/ 14 w 1638"/>
                    <a:gd name="T61" fmla="*/ 120 h 786"/>
                    <a:gd name="T62" fmla="*/ 3 w 1638"/>
                    <a:gd name="T63" fmla="*/ 40 h 786"/>
                    <a:gd name="T64" fmla="*/ 48 w 1638"/>
                    <a:gd name="T65" fmla="*/ 6 h 786"/>
                    <a:gd name="T66" fmla="*/ 146 w 1638"/>
                    <a:gd name="T67" fmla="*/ 18 h 786"/>
                    <a:gd name="T68" fmla="*/ 246 w 1638"/>
                    <a:gd name="T69" fmla="*/ 28 h 786"/>
                    <a:gd name="T70" fmla="*/ 348 w 1638"/>
                    <a:gd name="T71" fmla="*/ 37 h 786"/>
                    <a:gd name="T72" fmla="*/ 452 w 1638"/>
                    <a:gd name="T73" fmla="*/ 44 h 786"/>
                    <a:gd name="T74" fmla="*/ 557 w 1638"/>
                    <a:gd name="T75" fmla="*/ 50 h 786"/>
                    <a:gd name="T76" fmla="*/ 664 w 1638"/>
                    <a:gd name="T77" fmla="*/ 53 h 786"/>
                    <a:gd name="T78" fmla="*/ 774 w 1638"/>
                    <a:gd name="T79" fmla="*/ 56 h 786"/>
                    <a:gd name="T80" fmla="*/ 882 w 1638"/>
                    <a:gd name="T81" fmla="*/ 56 h 786"/>
                    <a:gd name="T82" fmla="*/ 988 w 1638"/>
                    <a:gd name="T83" fmla="*/ 53 h 786"/>
                    <a:gd name="T84" fmla="*/ 1093 w 1638"/>
                    <a:gd name="T85" fmla="*/ 50 h 786"/>
                    <a:gd name="T86" fmla="*/ 1196 w 1638"/>
                    <a:gd name="T87" fmla="*/ 45 h 786"/>
                    <a:gd name="T88" fmla="*/ 1297 w 1638"/>
                    <a:gd name="T89" fmla="*/ 39 h 786"/>
                    <a:gd name="T90" fmla="*/ 1398 w 1638"/>
                    <a:gd name="T91" fmla="*/ 30 h 786"/>
                    <a:gd name="T92" fmla="*/ 1495 w 1638"/>
                    <a:gd name="T93" fmla="*/ 20 h 786"/>
                    <a:gd name="T94" fmla="*/ 1590 w 1638"/>
                    <a:gd name="T95" fmla="*/ 9 h 7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638" h="786">
                      <a:moveTo>
                        <a:pt x="1638" y="2"/>
                      </a:moveTo>
                      <a:lnTo>
                        <a:pt x="1635" y="43"/>
                      </a:lnTo>
                      <a:lnTo>
                        <a:pt x="1630" y="83"/>
                      </a:lnTo>
                      <a:lnTo>
                        <a:pt x="1625" y="122"/>
                      </a:lnTo>
                      <a:lnTo>
                        <a:pt x="1616" y="161"/>
                      </a:lnTo>
                      <a:lnTo>
                        <a:pt x="1605" y="199"/>
                      </a:lnTo>
                      <a:lnTo>
                        <a:pt x="1594" y="237"/>
                      </a:lnTo>
                      <a:lnTo>
                        <a:pt x="1580" y="273"/>
                      </a:lnTo>
                      <a:lnTo>
                        <a:pt x="1564" y="309"/>
                      </a:lnTo>
                      <a:lnTo>
                        <a:pt x="1547" y="344"/>
                      </a:lnTo>
                      <a:lnTo>
                        <a:pt x="1529" y="377"/>
                      </a:lnTo>
                      <a:lnTo>
                        <a:pt x="1508" y="410"/>
                      </a:lnTo>
                      <a:lnTo>
                        <a:pt x="1488" y="442"/>
                      </a:lnTo>
                      <a:lnTo>
                        <a:pt x="1464" y="473"/>
                      </a:lnTo>
                      <a:lnTo>
                        <a:pt x="1440" y="503"/>
                      </a:lnTo>
                      <a:lnTo>
                        <a:pt x="1414" y="531"/>
                      </a:lnTo>
                      <a:lnTo>
                        <a:pt x="1387" y="558"/>
                      </a:lnTo>
                      <a:lnTo>
                        <a:pt x="1359" y="584"/>
                      </a:lnTo>
                      <a:lnTo>
                        <a:pt x="1329" y="609"/>
                      </a:lnTo>
                      <a:lnTo>
                        <a:pt x="1298" y="631"/>
                      </a:lnTo>
                      <a:lnTo>
                        <a:pt x="1268" y="654"/>
                      </a:lnTo>
                      <a:lnTo>
                        <a:pt x="1235" y="674"/>
                      </a:lnTo>
                      <a:lnTo>
                        <a:pt x="1200" y="693"/>
                      </a:lnTo>
                      <a:lnTo>
                        <a:pt x="1166" y="710"/>
                      </a:lnTo>
                      <a:lnTo>
                        <a:pt x="1131" y="726"/>
                      </a:lnTo>
                      <a:lnTo>
                        <a:pt x="1094" y="740"/>
                      </a:lnTo>
                      <a:lnTo>
                        <a:pt x="1057" y="752"/>
                      </a:lnTo>
                      <a:lnTo>
                        <a:pt x="1019" y="763"/>
                      </a:lnTo>
                      <a:lnTo>
                        <a:pt x="980" y="771"/>
                      </a:lnTo>
                      <a:lnTo>
                        <a:pt x="940" y="777"/>
                      </a:lnTo>
                      <a:lnTo>
                        <a:pt x="900" y="783"/>
                      </a:lnTo>
                      <a:lnTo>
                        <a:pt x="861" y="785"/>
                      </a:lnTo>
                      <a:lnTo>
                        <a:pt x="819" y="786"/>
                      </a:lnTo>
                      <a:lnTo>
                        <a:pt x="778" y="785"/>
                      </a:lnTo>
                      <a:lnTo>
                        <a:pt x="737" y="783"/>
                      </a:lnTo>
                      <a:lnTo>
                        <a:pt x="697" y="777"/>
                      </a:lnTo>
                      <a:lnTo>
                        <a:pt x="657" y="771"/>
                      </a:lnTo>
                      <a:lnTo>
                        <a:pt x="619" y="763"/>
                      </a:lnTo>
                      <a:lnTo>
                        <a:pt x="581" y="752"/>
                      </a:lnTo>
                      <a:lnTo>
                        <a:pt x="543" y="740"/>
                      </a:lnTo>
                      <a:lnTo>
                        <a:pt x="507" y="725"/>
                      </a:lnTo>
                      <a:lnTo>
                        <a:pt x="472" y="710"/>
                      </a:lnTo>
                      <a:lnTo>
                        <a:pt x="436" y="693"/>
                      </a:lnTo>
                      <a:lnTo>
                        <a:pt x="403" y="674"/>
                      </a:lnTo>
                      <a:lnTo>
                        <a:pt x="370" y="653"/>
                      </a:lnTo>
                      <a:lnTo>
                        <a:pt x="338" y="631"/>
                      </a:lnTo>
                      <a:lnTo>
                        <a:pt x="308" y="607"/>
                      </a:lnTo>
                      <a:lnTo>
                        <a:pt x="279" y="584"/>
                      </a:lnTo>
                      <a:lnTo>
                        <a:pt x="250" y="557"/>
                      </a:lnTo>
                      <a:lnTo>
                        <a:pt x="223" y="530"/>
                      </a:lnTo>
                      <a:lnTo>
                        <a:pt x="198" y="501"/>
                      </a:lnTo>
                      <a:lnTo>
                        <a:pt x="173" y="472"/>
                      </a:lnTo>
                      <a:lnTo>
                        <a:pt x="150" y="441"/>
                      </a:lnTo>
                      <a:lnTo>
                        <a:pt x="128" y="409"/>
                      </a:lnTo>
                      <a:lnTo>
                        <a:pt x="109" y="376"/>
                      </a:lnTo>
                      <a:lnTo>
                        <a:pt x="89" y="342"/>
                      </a:lnTo>
                      <a:lnTo>
                        <a:pt x="73" y="308"/>
                      </a:lnTo>
                      <a:lnTo>
                        <a:pt x="58" y="271"/>
                      </a:lnTo>
                      <a:lnTo>
                        <a:pt x="44" y="235"/>
                      </a:lnTo>
                      <a:lnTo>
                        <a:pt x="32" y="197"/>
                      </a:lnTo>
                      <a:lnTo>
                        <a:pt x="22" y="159"/>
                      </a:lnTo>
                      <a:lnTo>
                        <a:pt x="14" y="120"/>
                      </a:lnTo>
                      <a:lnTo>
                        <a:pt x="7" y="81"/>
                      </a:lnTo>
                      <a:lnTo>
                        <a:pt x="3" y="40"/>
                      </a:lnTo>
                      <a:lnTo>
                        <a:pt x="0" y="0"/>
                      </a:lnTo>
                      <a:lnTo>
                        <a:pt x="48" y="6"/>
                      </a:lnTo>
                      <a:lnTo>
                        <a:pt x="96" y="12"/>
                      </a:lnTo>
                      <a:lnTo>
                        <a:pt x="146" y="18"/>
                      </a:lnTo>
                      <a:lnTo>
                        <a:pt x="196" y="24"/>
                      </a:lnTo>
                      <a:lnTo>
                        <a:pt x="246" y="28"/>
                      </a:lnTo>
                      <a:lnTo>
                        <a:pt x="297" y="33"/>
                      </a:lnTo>
                      <a:lnTo>
                        <a:pt x="348" y="37"/>
                      </a:lnTo>
                      <a:lnTo>
                        <a:pt x="400" y="41"/>
                      </a:lnTo>
                      <a:lnTo>
                        <a:pt x="452" y="44"/>
                      </a:lnTo>
                      <a:lnTo>
                        <a:pt x="505" y="48"/>
                      </a:lnTo>
                      <a:lnTo>
                        <a:pt x="557" y="50"/>
                      </a:lnTo>
                      <a:lnTo>
                        <a:pt x="611" y="52"/>
                      </a:lnTo>
                      <a:lnTo>
                        <a:pt x="664" y="53"/>
                      </a:lnTo>
                      <a:lnTo>
                        <a:pt x="719" y="55"/>
                      </a:lnTo>
                      <a:lnTo>
                        <a:pt x="774" y="56"/>
                      </a:lnTo>
                      <a:lnTo>
                        <a:pt x="829" y="56"/>
                      </a:lnTo>
                      <a:lnTo>
                        <a:pt x="882" y="56"/>
                      </a:lnTo>
                      <a:lnTo>
                        <a:pt x="936" y="55"/>
                      </a:lnTo>
                      <a:lnTo>
                        <a:pt x="988" y="53"/>
                      </a:lnTo>
                      <a:lnTo>
                        <a:pt x="1041" y="52"/>
                      </a:lnTo>
                      <a:lnTo>
                        <a:pt x="1093" y="50"/>
                      </a:lnTo>
                      <a:lnTo>
                        <a:pt x="1145" y="48"/>
                      </a:lnTo>
                      <a:lnTo>
                        <a:pt x="1196" y="45"/>
                      </a:lnTo>
                      <a:lnTo>
                        <a:pt x="1247" y="42"/>
                      </a:lnTo>
                      <a:lnTo>
                        <a:pt x="1297" y="39"/>
                      </a:lnTo>
                      <a:lnTo>
                        <a:pt x="1348" y="34"/>
                      </a:lnTo>
                      <a:lnTo>
                        <a:pt x="1398" y="30"/>
                      </a:lnTo>
                      <a:lnTo>
                        <a:pt x="1447" y="25"/>
                      </a:lnTo>
                      <a:lnTo>
                        <a:pt x="1495" y="20"/>
                      </a:lnTo>
                      <a:lnTo>
                        <a:pt x="1544" y="15"/>
                      </a:lnTo>
                      <a:lnTo>
                        <a:pt x="1590" y="9"/>
                      </a:lnTo>
                      <a:lnTo>
                        <a:pt x="1638" y="2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>
                        <a:alpha val="45000"/>
                      </a:schemeClr>
                    </a:gs>
                    <a:gs pos="0">
                      <a:schemeClr val="bg1">
                        <a:alpha val="2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33D63CE-2301-4186-9145-A5074A784176}"/>
                  </a:ext>
                </a:extLst>
              </p:cNvPr>
              <p:cNvGrpSpPr/>
              <p:nvPr/>
            </p:nvGrpSpPr>
            <p:grpSpPr>
              <a:xfrm>
                <a:off x="5940538" y="1511180"/>
                <a:ext cx="1109018" cy="3192174"/>
                <a:chOff x="3000179" y="211125"/>
                <a:chExt cx="1292141" cy="3719266"/>
              </a:xfrm>
            </p:grpSpPr>
            <p:sp>
              <p:nvSpPr>
                <p:cNvPr id="31" name="Freeform 26">
                  <a:extLst>
                    <a:ext uri="{FF2B5EF4-FFF2-40B4-BE49-F238E27FC236}">
                      <a16:creationId xmlns:a16="http://schemas.microsoft.com/office/drawing/2014/main" id="{8CD018DC-106D-4423-A32E-3331854DA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8276" y="211125"/>
                  <a:ext cx="1254044" cy="3719266"/>
                </a:xfrm>
                <a:custGeom>
                  <a:avLst/>
                  <a:gdLst>
                    <a:gd name="T0" fmla="*/ 0 w 4741"/>
                    <a:gd name="T1" fmla="*/ 0 h 14059"/>
                    <a:gd name="T2" fmla="*/ 3656 w 4741"/>
                    <a:gd name="T3" fmla="*/ 0 h 14059"/>
                    <a:gd name="T4" fmla="*/ 3712 w 4741"/>
                    <a:gd name="T5" fmla="*/ 1 h 14059"/>
                    <a:gd name="T6" fmla="*/ 3767 w 4741"/>
                    <a:gd name="T7" fmla="*/ 4 h 14059"/>
                    <a:gd name="T8" fmla="*/ 3820 w 4741"/>
                    <a:gd name="T9" fmla="*/ 12 h 14059"/>
                    <a:gd name="T10" fmla="*/ 3874 w 4741"/>
                    <a:gd name="T11" fmla="*/ 22 h 14059"/>
                    <a:gd name="T12" fmla="*/ 3926 w 4741"/>
                    <a:gd name="T13" fmla="*/ 34 h 14059"/>
                    <a:gd name="T14" fmla="*/ 3978 w 4741"/>
                    <a:gd name="T15" fmla="*/ 49 h 14059"/>
                    <a:gd name="T16" fmla="*/ 4028 w 4741"/>
                    <a:gd name="T17" fmla="*/ 66 h 14059"/>
                    <a:gd name="T18" fmla="*/ 4077 w 4741"/>
                    <a:gd name="T19" fmla="*/ 85 h 14059"/>
                    <a:gd name="T20" fmla="*/ 4125 w 4741"/>
                    <a:gd name="T21" fmla="*/ 107 h 14059"/>
                    <a:gd name="T22" fmla="*/ 4172 w 4741"/>
                    <a:gd name="T23" fmla="*/ 131 h 14059"/>
                    <a:gd name="T24" fmla="*/ 4217 w 4741"/>
                    <a:gd name="T25" fmla="*/ 157 h 14059"/>
                    <a:gd name="T26" fmla="*/ 4262 w 4741"/>
                    <a:gd name="T27" fmla="*/ 186 h 14059"/>
                    <a:gd name="T28" fmla="*/ 4304 w 4741"/>
                    <a:gd name="T29" fmla="*/ 215 h 14059"/>
                    <a:gd name="T30" fmla="*/ 4345 w 4741"/>
                    <a:gd name="T31" fmla="*/ 247 h 14059"/>
                    <a:gd name="T32" fmla="*/ 4385 w 4741"/>
                    <a:gd name="T33" fmla="*/ 281 h 14059"/>
                    <a:gd name="T34" fmla="*/ 4422 w 4741"/>
                    <a:gd name="T35" fmla="*/ 318 h 14059"/>
                    <a:gd name="T36" fmla="*/ 4458 w 4741"/>
                    <a:gd name="T37" fmla="*/ 356 h 14059"/>
                    <a:gd name="T38" fmla="*/ 4492 w 4741"/>
                    <a:gd name="T39" fmla="*/ 395 h 14059"/>
                    <a:gd name="T40" fmla="*/ 4525 w 4741"/>
                    <a:gd name="T41" fmla="*/ 436 h 14059"/>
                    <a:gd name="T42" fmla="*/ 4555 w 4741"/>
                    <a:gd name="T43" fmla="*/ 479 h 14059"/>
                    <a:gd name="T44" fmla="*/ 4583 w 4741"/>
                    <a:gd name="T45" fmla="*/ 523 h 14059"/>
                    <a:gd name="T46" fmla="*/ 4609 w 4741"/>
                    <a:gd name="T47" fmla="*/ 568 h 14059"/>
                    <a:gd name="T48" fmla="*/ 4633 w 4741"/>
                    <a:gd name="T49" fmla="*/ 614 h 14059"/>
                    <a:gd name="T50" fmla="*/ 4655 w 4741"/>
                    <a:gd name="T51" fmla="*/ 662 h 14059"/>
                    <a:gd name="T52" fmla="*/ 4675 w 4741"/>
                    <a:gd name="T53" fmla="*/ 712 h 14059"/>
                    <a:gd name="T54" fmla="*/ 4692 w 4741"/>
                    <a:gd name="T55" fmla="*/ 763 h 14059"/>
                    <a:gd name="T56" fmla="*/ 4706 w 4741"/>
                    <a:gd name="T57" fmla="*/ 814 h 14059"/>
                    <a:gd name="T58" fmla="*/ 4719 w 4741"/>
                    <a:gd name="T59" fmla="*/ 866 h 14059"/>
                    <a:gd name="T60" fmla="*/ 4728 w 4741"/>
                    <a:gd name="T61" fmla="*/ 919 h 14059"/>
                    <a:gd name="T62" fmla="*/ 4735 w 4741"/>
                    <a:gd name="T63" fmla="*/ 973 h 14059"/>
                    <a:gd name="T64" fmla="*/ 4740 w 4741"/>
                    <a:gd name="T65" fmla="*/ 1028 h 14059"/>
                    <a:gd name="T66" fmla="*/ 4741 w 4741"/>
                    <a:gd name="T67" fmla="*/ 1084 h 14059"/>
                    <a:gd name="T68" fmla="*/ 4741 w 4741"/>
                    <a:gd name="T69" fmla="*/ 14059 h 14059"/>
                    <a:gd name="T70" fmla="*/ 0 w 4741"/>
                    <a:gd name="T71" fmla="*/ 0 h 140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741" h="14059">
                      <a:moveTo>
                        <a:pt x="0" y="0"/>
                      </a:moveTo>
                      <a:lnTo>
                        <a:pt x="3656" y="0"/>
                      </a:lnTo>
                      <a:lnTo>
                        <a:pt x="3712" y="1"/>
                      </a:lnTo>
                      <a:lnTo>
                        <a:pt x="3767" y="4"/>
                      </a:lnTo>
                      <a:lnTo>
                        <a:pt x="3820" y="12"/>
                      </a:lnTo>
                      <a:lnTo>
                        <a:pt x="3874" y="22"/>
                      </a:lnTo>
                      <a:lnTo>
                        <a:pt x="3926" y="34"/>
                      </a:lnTo>
                      <a:lnTo>
                        <a:pt x="3978" y="49"/>
                      </a:lnTo>
                      <a:lnTo>
                        <a:pt x="4028" y="66"/>
                      </a:lnTo>
                      <a:lnTo>
                        <a:pt x="4077" y="85"/>
                      </a:lnTo>
                      <a:lnTo>
                        <a:pt x="4125" y="107"/>
                      </a:lnTo>
                      <a:lnTo>
                        <a:pt x="4172" y="131"/>
                      </a:lnTo>
                      <a:lnTo>
                        <a:pt x="4217" y="157"/>
                      </a:lnTo>
                      <a:lnTo>
                        <a:pt x="4262" y="186"/>
                      </a:lnTo>
                      <a:lnTo>
                        <a:pt x="4304" y="215"/>
                      </a:lnTo>
                      <a:lnTo>
                        <a:pt x="4345" y="247"/>
                      </a:lnTo>
                      <a:lnTo>
                        <a:pt x="4385" y="281"/>
                      </a:lnTo>
                      <a:lnTo>
                        <a:pt x="4422" y="318"/>
                      </a:lnTo>
                      <a:lnTo>
                        <a:pt x="4458" y="356"/>
                      </a:lnTo>
                      <a:lnTo>
                        <a:pt x="4492" y="395"/>
                      </a:lnTo>
                      <a:lnTo>
                        <a:pt x="4525" y="436"/>
                      </a:lnTo>
                      <a:lnTo>
                        <a:pt x="4555" y="479"/>
                      </a:lnTo>
                      <a:lnTo>
                        <a:pt x="4583" y="523"/>
                      </a:lnTo>
                      <a:lnTo>
                        <a:pt x="4609" y="568"/>
                      </a:lnTo>
                      <a:lnTo>
                        <a:pt x="4633" y="614"/>
                      </a:lnTo>
                      <a:lnTo>
                        <a:pt x="4655" y="662"/>
                      </a:lnTo>
                      <a:lnTo>
                        <a:pt x="4675" y="712"/>
                      </a:lnTo>
                      <a:lnTo>
                        <a:pt x="4692" y="763"/>
                      </a:lnTo>
                      <a:lnTo>
                        <a:pt x="4706" y="814"/>
                      </a:lnTo>
                      <a:lnTo>
                        <a:pt x="4719" y="866"/>
                      </a:lnTo>
                      <a:lnTo>
                        <a:pt x="4728" y="919"/>
                      </a:lnTo>
                      <a:lnTo>
                        <a:pt x="4735" y="973"/>
                      </a:lnTo>
                      <a:lnTo>
                        <a:pt x="4740" y="1028"/>
                      </a:lnTo>
                      <a:lnTo>
                        <a:pt x="4741" y="1084"/>
                      </a:lnTo>
                      <a:lnTo>
                        <a:pt x="4741" y="140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65000">
                      <a:schemeClr val="bg1">
                        <a:alpha val="0"/>
                      </a:schemeClr>
                    </a:gs>
                    <a:gs pos="0">
                      <a:schemeClr val="bg1">
                        <a:alpha val="5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27">
                  <a:extLst>
                    <a:ext uri="{FF2B5EF4-FFF2-40B4-BE49-F238E27FC236}">
                      <a16:creationId xmlns:a16="http://schemas.microsoft.com/office/drawing/2014/main" id="{4E2B598F-98D9-4D04-9876-AED022E8A7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0179" y="531778"/>
                  <a:ext cx="430185" cy="88894"/>
                </a:xfrm>
                <a:custGeom>
                  <a:avLst/>
                  <a:gdLst>
                    <a:gd name="T0" fmla="*/ 1456 w 1626"/>
                    <a:gd name="T1" fmla="*/ 0 h 338"/>
                    <a:gd name="T2" fmla="*/ 1490 w 1626"/>
                    <a:gd name="T3" fmla="*/ 3 h 338"/>
                    <a:gd name="T4" fmla="*/ 1522 w 1626"/>
                    <a:gd name="T5" fmla="*/ 12 h 338"/>
                    <a:gd name="T6" fmla="*/ 1550 w 1626"/>
                    <a:gd name="T7" fmla="*/ 28 h 338"/>
                    <a:gd name="T8" fmla="*/ 1576 w 1626"/>
                    <a:gd name="T9" fmla="*/ 49 h 338"/>
                    <a:gd name="T10" fmla="*/ 1597 w 1626"/>
                    <a:gd name="T11" fmla="*/ 74 h 338"/>
                    <a:gd name="T12" fmla="*/ 1612 w 1626"/>
                    <a:gd name="T13" fmla="*/ 104 h 338"/>
                    <a:gd name="T14" fmla="*/ 1622 w 1626"/>
                    <a:gd name="T15" fmla="*/ 135 h 338"/>
                    <a:gd name="T16" fmla="*/ 1626 w 1626"/>
                    <a:gd name="T17" fmla="*/ 169 h 338"/>
                    <a:gd name="T18" fmla="*/ 1625 w 1626"/>
                    <a:gd name="T19" fmla="*/ 187 h 338"/>
                    <a:gd name="T20" fmla="*/ 1618 w 1626"/>
                    <a:gd name="T21" fmla="*/ 220 h 338"/>
                    <a:gd name="T22" fmla="*/ 1605 w 1626"/>
                    <a:gd name="T23" fmla="*/ 249 h 338"/>
                    <a:gd name="T24" fmla="*/ 1587 w 1626"/>
                    <a:gd name="T25" fmla="*/ 277 h 338"/>
                    <a:gd name="T26" fmla="*/ 1564 w 1626"/>
                    <a:gd name="T27" fmla="*/ 300 h 338"/>
                    <a:gd name="T28" fmla="*/ 1537 w 1626"/>
                    <a:gd name="T29" fmla="*/ 318 h 338"/>
                    <a:gd name="T30" fmla="*/ 1506 w 1626"/>
                    <a:gd name="T31" fmla="*/ 330 h 338"/>
                    <a:gd name="T32" fmla="*/ 1474 w 1626"/>
                    <a:gd name="T33" fmla="*/ 337 h 338"/>
                    <a:gd name="T34" fmla="*/ 170 w 1626"/>
                    <a:gd name="T35" fmla="*/ 338 h 338"/>
                    <a:gd name="T36" fmla="*/ 136 w 1626"/>
                    <a:gd name="T37" fmla="*/ 335 h 338"/>
                    <a:gd name="T38" fmla="*/ 104 w 1626"/>
                    <a:gd name="T39" fmla="*/ 325 h 338"/>
                    <a:gd name="T40" fmla="*/ 76 w 1626"/>
                    <a:gd name="T41" fmla="*/ 310 h 338"/>
                    <a:gd name="T42" fmla="*/ 51 w 1626"/>
                    <a:gd name="T43" fmla="*/ 288 h 338"/>
                    <a:gd name="T44" fmla="*/ 30 w 1626"/>
                    <a:gd name="T45" fmla="*/ 263 h 338"/>
                    <a:gd name="T46" fmla="*/ 14 w 1626"/>
                    <a:gd name="T47" fmla="*/ 235 h 338"/>
                    <a:gd name="T48" fmla="*/ 4 w 1626"/>
                    <a:gd name="T49" fmla="*/ 203 h 338"/>
                    <a:gd name="T50" fmla="*/ 0 w 1626"/>
                    <a:gd name="T51" fmla="*/ 169 h 338"/>
                    <a:gd name="T52" fmla="*/ 1 w 1626"/>
                    <a:gd name="T53" fmla="*/ 151 h 338"/>
                    <a:gd name="T54" fmla="*/ 8 w 1626"/>
                    <a:gd name="T55" fmla="*/ 118 h 338"/>
                    <a:gd name="T56" fmla="*/ 21 w 1626"/>
                    <a:gd name="T57" fmla="*/ 89 h 338"/>
                    <a:gd name="T58" fmla="*/ 39 w 1626"/>
                    <a:gd name="T59" fmla="*/ 61 h 338"/>
                    <a:gd name="T60" fmla="*/ 62 w 1626"/>
                    <a:gd name="T61" fmla="*/ 39 h 338"/>
                    <a:gd name="T62" fmla="*/ 89 w 1626"/>
                    <a:gd name="T63" fmla="*/ 20 h 338"/>
                    <a:gd name="T64" fmla="*/ 120 w 1626"/>
                    <a:gd name="T65" fmla="*/ 7 h 338"/>
                    <a:gd name="T66" fmla="*/ 153 w 1626"/>
                    <a:gd name="T67" fmla="*/ 1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6" h="338">
                      <a:moveTo>
                        <a:pt x="170" y="0"/>
                      </a:moveTo>
                      <a:lnTo>
                        <a:pt x="1456" y="0"/>
                      </a:lnTo>
                      <a:lnTo>
                        <a:pt x="1474" y="1"/>
                      </a:lnTo>
                      <a:lnTo>
                        <a:pt x="1490" y="3"/>
                      </a:lnTo>
                      <a:lnTo>
                        <a:pt x="1506" y="7"/>
                      </a:lnTo>
                      <a:lnTo>
                        <a:pt x="1522" y="12"/>
                      </a:lnTo>
                      <a:lnTo>
                        <a:pt x="1537" y="20"/>
                      </a:lnTo>
                      <a:lnTo>
                        <a:pt x="1550" y="28"/>
                      </a:lnTo>
                      <a:lnTo>
                        <a:pt x="1564" y="39"/>
                      </a:lnTo>
                      <a:lnTo>
                        <a:pt x="1576" y="49"/>
                      </a:lnTo>
                      <a:lnTo>
                        <a:pt x="1587" y="61"/>
                      </a:lnTo>
                      <a:lnTo>
                        <a:pt x="1597" y="74"/>
                      </a:lnTo>
                      <a:lnTo>
                        <a:pt x="1605" y="89"/>
                      </a:lnTo>
                      <a:lnTo>
                        <a:pt x="1612" y="104"/>
                      </a:lnTo>
                      <a:lnTo>
                        <a:pt x="1618" y="118"/>
                      </a:lnTo>
                      <a:lnTo>
                        <a:pt x="1622" y="135"/>
                      </a:lnTo>
                      <a:lnTo>
                        <a:pt x="1625" y="151"/>
                      </a:lnTo>
                      <a:lnTo>
                        <a:pt x="1626" y="169"/>
                      </a:lnTo>
                      <a:lnTo>
                        <a:pt x="1626" y="169"/>
                      </a:lnTo>
                      <a:lnTo>
                        <a:pt x="1625" y="187"/>
                      </a:lnTo>
                      <a:lnTo>
                        <a:pt x="1622" y="203"/>
                      </a:lnTo>
                      <a:lnTo>
                        <a:pt x="1618" y="220"/>
                      </a:lnTo>
                      <a:lnTo>
                        <a:pt x="1612" y="235"/>
                      </a:lnTo>
                      <a:lnTo>
                        <a:pt x="1605" y="249"/>
                      </a:lnTo>
                      <a:lnTo>
                        <a:pt x="1597" y="263"/>
                      </a:lnTo>
                      <a:lnTo>
                        <a:pt x="1587" y="277"/>
                      </a:lnTo>
                      <a:lnTo>
                        <a:pt x="1576" y="288"/>
                      </a:lnTo>
                      <a:lnTo>
                        <a:pt x="1564" y="300"/>
                      </a:lnTo>
                      <a:lnTo>
                        <a:pt x="1550" y="310"/>
                      </a:lnTo>
                      <a:lnTo>
                        <a:pt x="1537" y="318"/>
                      </a:lnTo>
                      <a:lnTo>
                        <a:pt x="1522" y="325"/>
                      </a:lnTo>
                      <a:lnTo>
                        <a:pt x="1506" y="330"/>
                      </a:lnTo>
                      <a:lnTo>
                        <a:pt x="1490" y="335"/>
                      </a:lnTo>
                      <a:lnTo>
                        <a:pt x="1474" y="337"/>
                      </a:lnTo>
                      <a:lnTo>
                        <a:pt x="1456" y="338"/>
                      </a:lnTo>
                      <a:lnTo>
                        <a:pt x="170" y="338"/>
                      </a:lnTo>
                      <a:lnTo>
                        <a:pt x="153" y="337"/>
                      </a:lnTo>
                      <a:lnTo>
                        <a:pt x="136" y="335"/>
                      </a:lnTo>
                      <a:lnTo>
                        <a:pt x="120" y="330"/>
                      </a:lnTo>
                      <a:lnTo>
                        <a:pt x="104" y="325"/>
                      </a:lnTo>
                      <a:lnTo>
                        <a:pt x="89" y="318"/>
                      </a:lnTo>
                      <a:lnTo>
                        <a:pt x="76" y="310"/>
                      </a:lnTo>
                      <a:lnTo>
                        <a:pt x="62" y="300"/>
                      </a:lnTo>
                      <a:lnTo>
                        <a:pt x="51" y="288"/>
                      </a:lnTo>
                      <a:lnTo>
                        <a:pt x="39" y="277"/>
                      </a:lnTo>
                      <a:lnTo>
                        <a:pt x="30" y="263"/>
                      </a:lnTo>
                      <a:lnTo>
                        <a:pt x="21" y="249"/>
                      </a:lnTo>
                      <a:lnTo>
                        <a:pt x="14" y="235"/>
                      </a:lnTo>
                      <a:lnTo>
                        <a:pt x="8" y="220"/>
                      </a:lnTo>
                      <a:lnTo>
                        <a:pt x="4" y="203"/>
                      </a:lnTo>
                      <a:lnTo>
                        <a:pt x="1" y="187"/>
                      </a:lnTo>
                      <a:lnTo>
                        <a:pt x="0" y="169"/>
                      </a:lnTo>
                      <a:lnTo>
                        <a:pt x="0" y="169"/>
                      </a:lnTo>
                      <a:lnTo>
                        <a:pt x="1" y="151"/>
                      </a:lnTo>
                      <a:lnTo>
                        <a:pt x="4" y="135"/>
                      </a:lnTo>
                      <a:lnTo>
                        <a:pt x="8" y="118"/>
                      </a:lnTo>
                      <a:lnTo>
                        <a:pt x="14" y="104"/>
                      </a:lnTo>
                      <a:lnTo>
                        <a:pt x="21" y="89"/>
                      </a:lnTo>
                      <a:lnTo>
                        <a:pt x="30" y="74"/>
                      </a:lnTo>
                      <a:lnTo>
                        <a:pt x="39" y="61"/>
                      </a:lnTo>
                      <a:lnTo>
                        <a:pt x="51" y="49"/>
                      </a:lnTo>
                      <a:lnTo>
                        <a:pt x="62" y="39"/>
                      </a:lnTo>
                      <a:lnTo>
                        <a:pt x="76" y="28"/>
                      </a:lnTo>
                      <a:lnTo>
                        <a:pt x="89" y="20"/>
                      </a:lnTo>
                      <a:lnTo>
                        <a:pt x="104" y="12"/>
                      </a:lnTo>
                      <a:lnTo>
                        <a:pt x="120" y="7"/>
                      </a:lnTo>
                      <a:lnTo>
                        <a:pt x="136" y="3"/>
                      </a:lnTo>
                      <a:lnTo>
                        <a:pt x="153" y="1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060606"/>
                    </a:gs>
                    <a:gs pos="62000">
                      <a:srgbClr val="3C3C3C"/>
                    </a:gs>
                    <a:gs pos="4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8">
                  <a:extLst>
                    <a:ext uri="{FF2B5EF4-FFF2-40B4-BE49-F238E27FC236}">
                      <a16:creationId xmlns:a16="http://schemas.microsoft.com/office/drawing/2014/main" id="{AC6101D2-14DB-4D7A-BB59-7848B26A76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5576" y="546063"/>
                  <a:ext cx="379388" cy="52385"/>
                </a:xfrm>
                <a:custGeom>
                  <a:avLst/>
                  <a:gdLst>
                    <a:gd name="T0" fmla="*/ 1360 w 1434"/>
                    <a:gd name="T1" fmla="*/ 0 h 200"/>
                    <a:gd name="T2" fmla="*/ 1375 w 1434"/>
                    <a:gd name="T3" fmla="*/ 3 h 200"/>
                    <a:gd name="T4" fmla="*/ 1388 w 1434"/>
                    <a:gd name="T5" fmla="*/ 6 h 200"/>
                    <a:gd name="T6" fmla="*/ 1401 w 1434"/>
                    <a:gd name="T7" fmla="*/ 13 h 200"/>
                    <a:gd name="T8" fmla="*/ 1412 w 1434"/>
                    <a:gd name="T9" fmla="*/ 22 h 200"/>
                    <a:gd name="T10" fmla="*/ 1421 w 1434"/>
                    <a:gd name="T11" fmla="*/ 33 h 200"/>
                    <a:gd name="T12" fmla="*/ 1428 w 1434"/>
                    <a:gd name="T13" fmla="*/ 46 h 200"/>
                    <a:gd name="T14" fmla="*/ 1433 w 1434"/>
                    <a:gd name="T15" fmla="*/ 60 h 200"/>
                    <a:gd name="T16" fmla="*/ 1434 w 1434"/>
                    <a:gd name="T17" fmla="*/ 75 h 200"/>
                    <a:gd name="T18" fmla="*/ 1434 w 1434"/>
                    <a:gd name="T19" fmla="*/ 134 h 200"/>
                    <a:gd name="T20" fmla="*/ 1430 w 1434"/>
                    <a:gd name="T21" fmla="*/ 147 h 200"/>
                    <a:gd name="T22" fmla="*/ 1425 w 1434"/>
                    <a:gd name="T23" fmla="*/ 161 h 200"/>
                    <a:gd name="T24" fmla="*/ 1417 w 1434"/>
                    <a:gd name="T25" fmla="*/ 172 h 200"/>
                    <a:gd name="T26" fmla="*/ 1407 w 1434"/>
                    <a:gd name="T27" fmla="*/ 183 h 200"/>
                    <a:gd name="T28" fmla="*/ 1395 w 1434"/>
                    <a:gd name="T29" fmla="*/ 191 h 200"/>
                    <a:gd name="T30" fmla="*/ 1381 w 1434"/>
                    <a:gd name="T31" fmla="*/ 196 h 200"/>
                    <a:gd name="T32" fmla="*/ 1367 w 1434"/>
                    <a:gd name="T33" fmla="*/ 200 h 200"/>
                    <a:gd name="T34" fmla="*/ 75 w 1434"/>
                    <a:gd name="T35" fmla="*/ 200 h 200"/>
                    <a:gd name="T36" fmla="*/ 59 w 1434"/>
                    <a:gd name="T37" fmla="*/ 199 h 200"/>
                    <a:gd name="T38" fmla="*/ 46 w 1434"/>
                    <a:gd name="T39" fmla="*/ 194 h 200"/>
                    <a:gd name="T40" fmla="*/ 33 w 1434"/>
                    <a:gd name="T41" fmla="*/ 187 h 200"/>
                    <a:gd name="T42" fmla="*/ 22 w 1434"/>
                    <a:gd name="T43" fmla="*/ 178 h 200"/>
                    <a:gd name="T44" fmla="*/ 13 w 1434"/>
                    <a:gd name="T45" fmla="*/ 167 h 200"/>
                    <a:gd name="T46" fmla="*/ 6 w 1434"/>
                    <a:gd name="T47" fmla="*/ 154 h 200"/>
                    <a:gd name="T48" fmla="*/ 2 w 1434"/>
                    <a:gd name="T49" fmla="*/ 140 h 200"/>
                    <a:gd name="T50" fmla="*/ 0 w 1434"/>
                    <a:gd name="T51" fmla="*/ 126 h 200"/>
                    <a:gd name="T52" fmla="*/ 1 w 1434"/>
                    <a:gd name="T53" fmla="*/ 68 h 200"/>
                    <a:gd name="T54" fmla="*/ 4 w 1434"/>
                    <a:gd name="T55" fmla="*/ 53 h 200"/>
                    <a:gd name="T56" fmla="*/ 9 w 1434"/>
                    <a:gd name="T57" fmla="*/ 39 h 200"/>
                    <a:gd name="T58" fmla="*/ 17 w 1434"/>
                    <a:gd name="T59" fmla="*/ 28 h 200"/>
                    <a:gd name="T60" fmla="*/ 28 w 1434"/>
                    <a:gd name="T61" fmla="*/ 17 h 200"/>
                    <a:gd name="T62" fmla="*/ 40 w 1434"/>
                    <a:gd name="T63" fmla="*/ 9 h 200"/>
                    <a:gd name="T64" fmla="*/ 53 w 1434"/>
                    <a:gd name="T65" fmla="*/ 4 h 200"/>
                    <a:gd name="T66" fmla="*/ 67 w 1434"/>
                    <a:gd name="T67" fmla="*/ 1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34" h="200">
                      <a:moveTo>
                        <a:pt x="75" y="0"/>
                      </a:moveTo>
                      <a:lnTo>
                        <a:pt x="1360" y="0"/>
                      </a:lnTo>
                      <a:lnTo>
                        <a:pt x="1367" y="1"/>
                      </a:lnTo>
                      <a:lnTo>
                        <a:pt x="1375" y="3"/>
                      </a:lnTo>
                      <a:lnTo>
                        <a:pt x="1381" y="4"/>
                      </a:lnTo>
                      <a:lnTo>
                        <a:pt x="1388" y="6"/>
                      </a:lnTo>
                      <a:lnTo>
                        <a:pt x="1395" y="9"/>
                      </a:lnTo>
                      <a:lnTo>
                        <a:pt x="1401" y="13"/>
                      </a:lnTo>
                      <a:lnTo>
                        <a:pt x="1407" y="17"/>
                      </a:lnTo>
                      <a:lnTo>
                        <a:pt x="1412" y="22"/>
                      </a:lnTo>
                      <a:lnTo>
                        <a:pt x="1417" y="28"/>
                      </a:lnTo>
                      <a:lnTo>
                        <a:pt x="1421" y="33"/>
                      </a:lnTo>
                      <a:lnTo>
                        <a:pt x="1425" y="39"/>
                      </a:lnTo>
                      <a:lnTo>
                        <a:pt x="1428" y="46"/>
                      </a:lnTo>
                      <a:lnTo>
                        <a:pt x="1430" y="53"/>
                      </a:lnTo>
                      <a:lnTo>
                        <a:pt x="1433" y="60"/>
                      </a:lnTo>
                      <a:lnTo>
                        <a:pt x="1434" y="68"/>
                      </a:lnTo>
                      <a:lnTo>
                        <a:pt x="1434" y="75"/>
                      </a:lnTo>
                      <a:lnTo>
                        <a:pt x="1434" y="126"/>
                      </a:lnTo>
                      <a:lnTo>
                        <a:pt x="1434" y="134"/>
                      </a:lnTo>
                      <a:lnTo>
                        <a:pt x="1433" y="140"/>
                      </a:lnTo>
                      <a:lnTo>
                        <a:pt x="1430" y="147"/>
                      </a:lnTo>
                      <a:lnTo>
                        <a:pt x="1428" y="154"/>
                      </a:lnTo>
                      <a:lnTo>
                        <a:pt x="1425" y="161"/>
                      </a:lnTo>
                      <a:lnTo>
                        <a:pt x="1421" y="167"/>
                      </a:lnTo>
                      <a:lnTo>
                        <a:pt x="1417" y="172"/>
                      </a:lnTo>
                      <a:lnTo>
                        <a:pt x="1412" y="178"/>
                      </a:lnTo>
                      <a:lnTo>
                        <a:pt x="1407" y="183"/>
                      </a:lnTo>
                      <a:lnTo>
                        <a:pt x="1401" y="187"/>
                      </a:lnTo>
                      <a:lnTo>
                        <a:pt x="1395" y="191"/>
                      </a:lnTo>
                      <a:lnTo>
                        <a:pt x="1388" y="194"/>
                      </a:lnTo>
                      <a:lnTo>
                        <a:pt x="1381" y="196"/>
                      </a:lnTo>
                      <a:lnTo>
                        <a:pt x="1375" y="199"/>
                      </a:lnTo>
                      <a:lnTo>
                        <a:pt x="1367" y="200"/>
                      </a:lnTo>
                      <a:lnTo>
                        <a:pt x="1360" y="200"/>
                      </a:lnTo>
                      <a:lnTo>
                        <a:pt x="75" y="200"/>
                      </a:lnTo>
                      <a:lnTo>
                        <a:pt x="67" y="200"/>
                      </a:lnTo>
                      <a:lnTo>
                        <a:pt x="59" y="199"/>
                      </a:lnTo>
                      <a:lnTo>
                        <a:pt x="53" y="196"/>
                      </a:lnTo>
                      <a:lnTo>
                        <a:pt x="46" y="194"/>
                      </a:lnTo>
                      <a:lnTo>
                        <a:pt x="40" y="191"/>
                      </a:lnTo>
                      <a:lnTo>
                        <a:pt x="33" y="187"/>
                      </a:lnTo>
                      <a:lnTo>
                        <a:pt x="28" y="183"/>
                      </a:lnTo>
                      <a:lnTo>
                        <a:pt x="22" y="178"/>
                      </a:lnTo>
                      <a:lnTo>
                        <a:pt x="17" y="172"/>
                      </a:lnTo>
                      <a:lnTo>
                        <a:pt x="13" y="167"/>
                      </a:lnTo>
                      <a:lnTo>
                        <a:pt x="9" y="161"/>
                      </a:lnTo>
                      <a:lnTo>
                        <a:pt x="6" y="154"/>
                      </a:lnTo>
                      <a:lnTo>
                        <a:pt x="4" y="147"/>
                      </a:lnTo>
                      <a:lnTo>
                        <a:pt x="2" y="140"/>
                      </a:lnTo>
                      <a:lnTo>
                        <a:pt x="1" y="134"/>
                      </a:lnTo>
                      <a:lnTo>
                        <a:pt x="0" y="126"/>
                      </a:lnTo>
                      <a:lnTo>
                        <a:pt x="0" y="75"/>
                      </a:lnTo>
                      <a:lnTo>
                        <a:pt x="1" y="68"/>
                      </a:lnTo>
                      <a:lnTo>
                        <a:pt x="2" y="60"/>
                      </a:lnTo>
                      <a:lnTo>
                        <a:pt x="4" y="53"/>
                      </a:lnTo>
                      <a:lnTo>
                        <a:pt x="6" y="46"/>
                      </a:lnTo>
                      <a:lnTo>
                        <a:pt x="9" y="39"/>
                      </a:lnTo>
                      <a:lnTo>
                        <a:pt x="13" y="33"/>
                      </a:lnTo>
                      <a:lnTo>
                        <a:pt x="17" y="28"/>
                      </a:lnTo>
                      <a:lnTo>
                        <a:pt x="22" y="22"/>
                      </a:lnTo>
                      <a:lnTo>
                        <a:pt x="28" y="17"/>
                      </a:lnTo>
                      <a:lnTo>
                        <a:pt x="33" y="13"/>
                      </a:lnTo>
                      <a:lnTo>
                        <a:pt x="40" y="9"/>
                      </a:lnTo>
                      <a:lnTo>
                        <a:pt x="46" y="6"/>
                      </a:lnTo>
                      <a:lnTo>
                        <a:pt x="53" y="4"/>
                      </a:lnTo>
                      <a:lnTo>
                        <a:pt x="59" y="3"/>
                      </a:lnTo>
                      <a:lnTo>
                        <a:pt x="67" y="1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pattFill prst="pct60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tx1">
                      <a:lumMod val="85000"/>
                      <a:lumOff val="15000"/>
                    </a:schemeClr>
                  </a:bgClr>
                </a:patt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9">
                  <a:extLst>
                    <a:ext uri="{FF2B5EF4-FFF2-40B4-BE49-F238E27FC236}">
                      <a16:creationId xmlns:a16="http://schemas.microsoft.com/office/drawing/2014/main" id="{61354FCD-54D7-4C8D-8847-6998B788C6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3201" y="353990"/>
                  <a:ext cx="92069" cy="90482"/>
                </a:xfrm>
                <a:custGeom>
                  <a:avLst/>
                  <a:gdLst>
                    <a:gd name="T0" fmla="*/ 189 w 345"/>
                    <a:gd name="T1" fmla="*/ 1 h 344"/>
                    <a:gd name="T2" fmla="*/ 224 w 345"/>
                    <a:gd name="T3" fmla="*/ 8 h 344"/>
                    <a:gd name="T4" fmla="*/ 254 w 345"/>
                    <a:gd name="T5" fmla="*/ 21 h 344"/>
                    <a:gd name="T6" fmla="*/ 282 w 345"/>
                    <a:gd name="T7" fmla="*/ 39 h 344"/>
                    <a:gd name="T8" fmla="*/ 305 w 345"/>
                    <a:gd name="T9" fmla="*/ 63 h 344"/>
                    <a:gd name="T10" fmla="*/ 324 w 345"/>
                    <a:gd name="T11" fmla="*/ 90 h 344"/>
                    <a:gd name="T12" fmla="*/ 337 w 345"/>
                    <a:gd name="T13" fmla="*/ 121 h 344"/>
                    <a:gd name="T14" fmla="*/ 343 w 345"/>
                    <a:gd name="T15" fmla="*/ 154 h 344"/>
                    <a:gd name="T16" fmla="*/ 343 w 345"/>
                    <a:gd name="T17" fmla="*/ 189 h 344"/>
                    <a:gd name="T18" fmla="*/ 337 w 345"/>
                    <a:gd name="T19" fmla="*/ 224 h 344"/>
                    <a:gd name="T20" fmla="*/ 324 w 345"/>
                    <a:gd name="T21" fmla="*/ 254 h 344"/>
                    <a:gd name="T22" fmla="*/ 305 w 345"/>
                    <a:gd name="T23" fmla="*/ 282 h 344"/>
                    <a:gd name="T24" fmla="*/ 282 w 345"/>
                    <a:gd name="T25" fmla="*/ 304 h 344"/>
                    <a:gd name="T26" fmla="*/ 254 w 345"/>
                    <a:gd name="T27" fmla="*/ 324 h 344"/>
                    <a:gd name="T28" fmla="*/ 224 w 345"/>
                    <a:gd name="T29" fmla="*/ 336 h 344"/>
                    <a:gd name="T30" fmla="*/ 189 w 345"/>
                    <a:gd name="T31" fmla="*/ 343 h 344"/>
                    <a:gd name="T32" fmla="*/ 155 w 345"/>
                    <a:gd name="T33" fmla="*/ 343 h 344"/>
                    <a:gd name="T34" fmla="*/ 121 w 345"/>
                    <a:gd name="T35" fmla="*/ 336 h 344"/>
                    <a:gd name="T36" fmla="*/ 90 w 345"/>
                    <a:gd name="T37" fmla="*/ 324 h 344"/>
                    <a:gd name="T38" fmla="*/ 63 w 345"/>
                    <a:gd name="T39" fmla="*/ 304 h 344"/>
                    <a:gd name="T40" fmla="*/ 39 w 345"/>
                    <a:gd name="T41" fmla="*/ 282 h 344"/>
                    <a:gd name="T42" fmla="*/ 21 w 345"/>
                    <a:gd name="T43" fmla="*/ 254 h 344"/>
                    <a:gd name="T44" fmla="*/ 8 w 345"/>
                    <a:gd name="T45" fmla="*/ 224 h 344"/>
                    <a:gd name="T46" fmla="*/ 1 w 345"/>
                    <a:gd name="T47" fmla="*/ 189 h 344"/>
                    <a:gd name="T48" fmla="*/ 1 w 345"/>
                    <a:gd name="T49" fmla="*/ 154 h 344"/>
                    <a:gd name="T50" fmla="*/ 8 w 345"/>
                    <a:gd name="T51" fmla="*/ 121 h 344"/>
                    <a:gd name="T52" fmla="*/ 21 w 345"/>
                    <a:gd name="T53" fmla="*/ 90 h 344"/>
                    <a:gd name="T54" fmla="*/ 39 w 345"/>
                    <a:gd name="T55" fmla="*/ 63 h 344"/>
                    <a:gd name="T56" fmla="*/ 63 w 345"/>
                    <a:gd name="T57" fmla="*/ 39 h 344"/>
                    <a:gd name="T58" fmla="*/ 90 w 345"/>
                    <a:gd name="T59" fmla="*/ 21 h 344"/>
                    <a:gd name="T60" fmla="*/ 121 w 345"/>
                    <a:gd name="T61" fmla="*/ 8 h 344"/>
                    <a:gd name="T62" fmla="*/ 155 w 345"/>
                    <a:gd name="T63" fmla="*/ 1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5" h="344">
                      <a:moveTo>
                        <a:pt x="172" y="0"/>
                      </a:moveTo>
                      <a:lnTo>
                        <a:pt x="189" y="1"/>
                      </a:lnTo>
                      <a:lnTo>
                        <a:pt x="207" y="3"/>
                      </a:lnTo>
                      <a:lnTo>
                        <a:pt x="224" y="8"/>
                      </a:lnTo>
                      <a:lnTo>
                        <a:pt x="240" y="14"/>
                      </a:lnTo>
                      <a:lnTo>
                        <a:pt x="254" y="21"/>
                      </a:lnTo>
                      <a:lnTo>
                        <a:pt x="268" y="30"/>
                      </a:lnTo>
                      <a:lnTo>
                        <a:pt x="282" y="39"/>
                      </a:lnTo>
                      <a:lnTo>
                        <a:pt x="294" y="50"/>
                      </a:lnTo>
                      <a:lnTo>
                        <a:pt x="305" y="63"/>
                      </a:lnTo>
                      <a:lnTo>
                        <a:pt x="315" y="75"/>
                      </a:lnTo>
                      <a:lnTo>
                        <a:pt x="324" y="90"/>
                      </a:lnTo>
                      <a:lnTo>
                        <a:pt x="331" y="105"/>
                      </a:lnTo>
                      <a:lnTo>
                        <a:pt x="337" y="121"/>
                      </a:lnTo>
                      <a:lnTo>
                        <a:pt x="341" y="137"/>
                      </a:lnTo>
                      <a:lnTo>
                        <a:pt x="343" y="154"/>
                      </a:lnTo>
                      <a:lnTo>
                        <a:pt x="345" y="172"/>
                      </a:lnTo>
                      <a:lnTo>
                        <a:pt x="343" y="189"/>
                      </a:lnTo>
                      <a:lnTo>
                        <a:pt x="341" y="206"/>
                      </a:lnTo>
                      <a:lnTo>
                        <a:pt x="337" y="224"/>
                      </a:lnTo>
                      <a:lnTo>
                        <a:pt x="331" y="239"/>
                      </a:lnTo>
                      <a:lnTo>
                        <a:pt x="324" y="254"/>
                      </a:lnTo>
                      <a:lnTo>
                        <a:pt x="315" y="268"/>
                      </a:lnTo>
                      <a:lnTo>
                        <a:pt x="305" y="282"/>
                      </a:lnTo>
                      <a:lnTo>
                        <a:pt x="294" y="294"/>
                      </a:lnTo>
                      <a:lnTo>
                        <a:pt x="282" y="304"/>
                      </a:lnTo>
                      <a:lnTo>
                        <a:pt x="268" y="315"/>
                      </a:lnTo>
                      <a:lnTo>
                        <a:pt x="254" y="324"/>
                      </a:lnTo>
                      <a:lnTo>
                        <a:pt x="240" y="331"/>
                      </a:lnTo>
                      <a:lnTo>
                        <a:pt x="224" y="336"/>
                      </a:lnTo>
                      <a:lnTo>
                        <a:pt x="207" y="341"/>
                      </a:lnTo>
                      <a:lnTo>
                        <a:pt x="189" y="343"/>
                      </a:lnTo>
                      <a:lnTo>
                        <a:pt x="172" y="344"/>
                      </a:lnTo>
                      <a:lnTo>
                        <a:pt x="155" y="343"/>
                      </a:lnTo>
                      <a:lnTo>
                        <a:pt x="138" y="341"/>
                      </a:lnTo>
                      <a:lnTo>
                        <a:pt x="121" y="336"/>
                      </a:lnTo>
                      <a:lnTo>
                        <a:pt x="105" y="331"/>
                      </a:lnTo>
                      <a:lnTo>
                        <a:pt x="90" y="324"/>
                      </a:lnTo>
                      <a:lnTo>
                        <a:pt x="76" y="315"/>
                      </a:lnTo>
                      <a:lnTo>
                        <a:pt x="63" y="304"/>
                      </a:lnTo>
                      <a:lnTo>
                        <a:pt x="50" y="294"/>
                      </a:lnTo>
                      <a:lnTo>
                        <a:pt x="39" y="282"/>
                      </a:lnTo>
                      <a:lnTo>
                        <a:pt x="30" y="268"/>
                      </a:lnTo>
                      <a:lnTo>
                        <a:pt x="21" y="254"/>
                      </a:lnTo>
                      <a:lnTo>
                        <a:pt x="14" y="239"/>
                      </a:lnTo>
                      <a:lnTo>
                        <a:pt x="8" y="224"/>
                      </a:lnTo>
                      <a:lnTo>
                        <a:pt x="3" y="206"/>
                      </a:lnTo>
                      <a:lnTo>
                        <a:pt x="1" y="189"/>
                      </a:ln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7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0"/>
                      </a:lnTo>
                      <a:lnTo>
                        <a:pt x="30" y="75"/>
                      </a:lnTo>
                      <a:lnTo>
                        <a:pt x="39" y="63"/>
                      </a:lnTo>
                      <a:lnTo>
                        <a:pt x="50" y="50"/>
                      </a:lnTo>
                      <a:lnTo>
                        <a:pt x="63" y="39"/>
                      </a:lnTo>
                      <a:lnTo>
                        <a:pt x="76" y="30"/>
                      </a:lnTo>
                      <a:lnTo>
                        <a:pt x="90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8" y="3"/>
                      </a:lnTo>
                      <a:lnTo>
                        <a:pt x="155" y="1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6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30">
                  <a:extLst>
                    <a:ext uri="{FF2B5EF4-FFF2-40B4-BE49-F238E27FC236}">
                      <a16:creationId xmlns:a16="http://schemas.microsoft.com/office/drawing/2014/main" id="{4D74AA53-7A4E-475F-9173-89C52ED765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7034" y="376211"/>
                  <a:ext cx="44447" cy="44447"/>
                </a:xfrm>
                <a:custGeom>
                  <a:avLst/>
                  <a:gdLst>
                    <a:gd name="T0" fmla="*/ 93 w 169"/>
                    <a:gd name="T1" fmla="*/ 0 h 169"/>
                    <a:gd name="T2" fmla="*/ 109 w 169"/>
                    <a:gd name="T3" fmla="*/ 3 h 169"/>
                    <a:gd name="T4" fmla="*/ 124 w 169"/>
                    <a:gd name="T5" fmla="*/ 10 h 169"/>
                    <a:gd name="T6" fmla="*/ 138 w 169"/>
                    <a:gd name="T7" fmla="*/ 19 h 169"/>
                    <a:gd name="T8" fmla="*/ 149 w 169"/>
                    <a:gd name="T9" fmla="*/ 31 h 169"/>
                    <a:gd name="T10" fmla="*/ 158 w 169"/>
                    <a:gd name="T11" fmla="*/ 43 h 169"/>
                    <a:gd name="T12" fmla="*/ 165 w 169"/>
                    <a:gd name="T13" fmla="*/ 59 h 169"/>
                    <a:gd name="T14" fmla="*/ 169 w 169"/>
                    <a:gd name="T15" fmla="*/ 75 h 169"/>
                    <a:gd name="T16" fmla="*/ 169 w 169"/>
                    <a:gd name="T17" fmla="*/ 92 h 169"/>
                    <a:gd name="T18" fmla="*/ 165 w 169"/>
                    <a:gd name="T19" fmla="*/ 109 h 169"/>
                    <a:gd name="T20" fmla="*/ 158 w 169"/>
                    <a:gd name="T21" fmla="*/ 124 h 169"/>
                    <a:gd name="T22" fmla="*/ 149 w 169"/>
                    <a:gd name="T23" fmla="*/ 138 h 169"/>
                    <a:gd name="T24" fmla="*/ 138 w 169"/>
                    <a:gd name="T25" fmla="*/ 149 h 169"/>
                    <a:gd name="T26" fmla="*/ 124 w 169"/>
                    <a:gd name="T27" fmla="*/ 158 h 169"/>
                    <a:gd name="T28" fmla="*/ 109 w 169"/>
                    <a:gd name="T29" fmla="*/ 165 h 169"/>
                    <a:gd name="T30" fmla="*/ 93 w 169"/>
                    <a:gd name="T31" fmla="*/ 169 h 169"/>
                    <a:gd name="T32" fmla="*/ 75 w 169"/>
                    <a:gd name="T33" fmla="*/ 169 h 169"/>
                    <a:gd name="T34" fmla="*/ 59 w 169"/>
                    <a:gd name="T35" fmla="*/ 165 h 169"/>
                    <a:gd name="T36" fmla="*/ 44 w 169"/>
                    <a:gd name="T37" fmla="*/ 158 h 169"/>
                    <a:gd name="T38" fmla="*/ 31 w 169"/>
                    <a:gd name="T39" fmla="*/ 149 h 169"/>
                    <a:gd name="T40" fmla="*/ 19 w 169"/>
                    <a:gd name="T41" fmla="*/ 138 h 169"/>
                    <a:gd name="T42" fmla="*/ 10 w 169"/>
                    <a:gd name="T43" fmla="*/ 124 h 169"/>
                    <a:gd name="T44" fmla="*/ 3 w 169"/>
                    <a:gd name="T45" fmla="*/ 109 h 169"/>
                    <a:gd name="T46" fmla="*/ 0 w 169"/>
                    <a:gd name="T47" fmla="*/ 92 h 169"/>
                    <a:gd name="T48" fmla="*/ 0 w 169"/>
                    <a:gd name="T49" fmla="*/ 75 h 169"/>
                    <a:gd name="T50" fmla="*/ 3 w 169"/>
                    <a:gd name="T51" fmla="*/ 59 h 169"/>
                    <a:gd name="T52" fmla="*/ 10 w 169"/>
                    <a:gd name="T53" fmla="*/ 43 h 169"/>
                    <a:gd name="T54" fmla="*/ 19 w 169"/>
                    <a:gd name="T55" fmla="*/ 31 h 169"/>
                    <a:gd name="T56" fmla="*/ 31 w 169"/>
                    <a:gd name="T57" fmla="*/ 19 h 169"/>
                    <a:gd name="T58" fmla="*/ 44 w 169"/>
                    <a:gd name="T59" fmla="*/ 10 h 169"/>
                    <a:gd name="T60" fmla="*/ 59 w 169"/>
                    <a:gd name="T61" fmla="*/ 3 h 169"/>
                    <a:gd name="T62" fmla="*/ 75 w 169"/>
                    <a:gd name="T63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69" h="169">
                      <a:moveTo>
                        <a:pt x="84" y="0"/>
                      </a:moveTo>
                      <a:lnTo>
                        <a:pt x="93" y="0"/>
                      </a:lnTo>
                      <a:lnTo>
                        <a:pt x="101" y="1"/>
                      </a:lnTo>
                      <a:lnTo>
                        <a:pt x="109" y="3"/>
                      </a:lnTo>
                      <a:lnTo>
                        <a:pt x="117" y="6"/>
                      </a:lnTo>
                      <a:lnTo>
                        <a:pt x="124" y="10"/>
                      </a:lnTo>
                      <a:lnTo>
                        <a:pt x="132" y="14"/>
                      </a:lnTo>
                      <a:lnTo>
                        <a:pt x="138" y="19"/>
                      </a:lnTo>
                      <a:lnTo>
                        <a:pt x="145" y="24"/>
                      </a:lnTo>
                      <a:lnTo>
                        <a:pt x="149" y="31"/>
                      </a:lnTo>
                      <a:lnTo>
                        <a:pt x="155" y="36"/>
                      </a:lnTo>
                      <a:lnTo>
                        <a:pt x="158" y="43"/>
                      </a:lnTo>
                      <a:lnTo>
                        <a:pt x="162" y="51"/>
                      </a:lnTo>
                      <a:lnTo>
                        <a:pt x="165" y="59"/>
                      </a:lnTo>
                      <a:lnTo>
                        <a:pt x="168" y="67"/>
                      </a:lnTo>
                      <a:lnTo>
                        <a:pt x="169" y="75"/>
                      </a:lnTo>
                      <a:lnTo>
                        <a:pt x="169" y="84"/>
                      </a:lnTo>
                      <a:lnTo>
                        <a:pt x="169" y="92"/>
                      </a:lnTo>
                      <a:lnTo>
                        <a:pt x="168" y="101"/>
                      </a:lnTo>
                      <a:lnTo>
                        <a:pt x="165" y="109"/>
                      </a:lnTo>
                      <a:lnTo>
                        <a:pt x="162" y="117"/>
                      </a:lnTo>
                      <a:lnTo>
                        <a:pt x="158" y="124"/>
                      </a:lnTo>
                      <a:lnTo>
                        <a:pt x="155" y="131"/>
                      </a:lnTo>
                      <a:lnTo>
                        <a:pt x="149" y="138"/>
                      </a:lnTo>
                      <a:lnTo>
                        <a:pt x="145" y="143"/>
                      </a:lnTo>
                      <a:lnTo>
                        <a:pt x="138" y="149"/>
                      </a:lnTo>
                      <a:lnTo>
                        <a:pt x="132" y="155"/>
                      </a:lnTo>
                      <a:lnTo>
                        <a:pt x="124" y="158"/>
                      </a:lnTo>
                      <a:lnTo>
                        <a:pt x="117" y="162"/>
                      </a:lnTo>
                      <a:lnTo>
                        <a:pt x="109" y="165"/>
                      </a:lnTo>
                      <a:lnTo>
                        <a:pt x="101" y="167"/>
                      </a:lnTo>
                      <a:lnTo>
                        <a:pt x="93" y="169"/>
                      </a:lnTo>
                      <a:lnTo>
                        <a:pt x="84" y="169"/>
                      </a:lnTo>
                      <a:lnTo>
                        <a:pt x="75" y="169"/>
                      </a:lnTo>
                      <a:lnTo>
                        <a:pt x="67" y="167"/>
                      </a:lnTo>
                      <a:lnTo>
                        <a:pt x="59" y="165"/>
                      </a:lnTo>
                      <a:lnTo>
                        <a:pt x="51" y="162"/>
                      </a:lnTo>
                      <a:lnTo>
                        <a:pt x="44" y="158"/>
                      </a:lnTo>
                      <a:lnTo>
                        <a:pt x="36" y="155"/>
                      </a:lnTo>
                      <a:lnTo>
                        <a:pt x="31" y="149"/>
                      </a:lnTo>
                      <a:lnTo>
                        <a:pt x="24" y="143"/>
                      </a:lnTo>
                      <a:lnTo>
                        <a:pt x="19" y="138"/>
                      </a:lnTo>
                      <a:lnTo>
                        <a:pt x="14" y="131"/>
                      </a:lnTo>
                      <a:lnTo>
                        <a:pt x="10" y="124"/>
                      </a:lnTo>
                      <a:lnTo>
                        <a:pt x="6" y="117"/>
                      </a:lnTo>
                      <a:lnTo>
                        <a:pt x="3" y="109"/>
                      </a:lnTo>
                      <a:lnTo>
                        <a:pt x="1" y="101"/>
                      </a:lnTo>
                      <a:lnTo>
                        <a:pt x="0" y="92"/>
                      </a:lnTo>
                      <a:lnTo>
                        <a:pt x="0" y="84"/>
                      </a:lnTo>
                      <a:lnTo>
                        <a:pt x="0" y="75"/>
                      </a:lnTo>
                      <a:lnTo>
                        <a:pt x="1" y="67"/>
                      </a:lnTo>
                      <a:lnTo>
                        <a:pt x="3" y="59"/>
                      </a:lnTo>
                      <a:lnTo>
                        <a:pt x="6" y="51"/>
                      </a:lnTo>
                      <a:lnTo>
                        <a:pt x="10" y="43"/>
                      </a:lnTo>
                      <a:lnTo>
                        <a:pt x="14" y="36"/>
                      </a:lnTo>
                      <a:lnTo>
                        <a:pt x="19" y="31"/>
                      </a:lnTo>
                      <a:lnTo>
                        <a:pt x="24" y="24"/>
                      </a:lnTo>
                      <a:lnTo>
                        <a:pt x="31" y="19"/>
                      </a:lnTo>
                      <a:lnTo>
                        <a:pt x="36" y="14"/>
                      </a:lnTo>
                      <a:lnTo>
                        <a:pt x="44" y="10"/>
                      </a:lnTo>
                      <a:lnTo>
                        <a:pt x="51" y="6"/>
                      </a:lnTo>
                      <a:lnTo>
                        <a:pt x="59" y="3"/>
                      </a:lnTo>
                      <a:lnTo>
                        <a:pt x="67" y="1"/>
                      </a:lnTo>
                      <a:lnTo>
                        <a:pt x="75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B0F0"/>
                    </a:gs>
                    <a:gs pos="74000">
                      <a:srgbClr val="00206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Freeform 31">
                  <a:extLst>
                    <a:ext uri="{FF2B5EF4-FFF2-40B4-BE49-F238E27FC236}">
                      <a16:creationId xmlns:a16="http://schemas.microsoft.com/office/drawing/2014/main" id="{FDECDC18-80CF-4080-A361-C5A4C1C49D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3377" y="393675"/>
                  <a:ext cx="12699" cy="12699"/>
                </a:xfrm>
                <a:custGeom>
                  <a:avLst/>
                  <a:gdLst>
                    <a:gd name="T0" fmla="*/ 23 w 46"/>
                    <a:gd name="T1" fmla="*/ 0 h 47"/>
                    <a:gd name="T2" fmla="*/ 27 w 46"/>
                    <a:gd name="T3" fmla="*/ 1 h 47"/>
                    <a:gd name="T4" fmla="*/ 32 w 46"/>
                    <a:gd name="T5" fmla="*/ 2 h 47"/>
                    <a:gd name="T6" fmla="*/ 35 w 46"/>
                    <a:gd name="T7" fmla="*/ 5 h 47"/>
                    <a:gd name="T8" fmla="*/ 39 w 46"/>
                    <a:gd name="T9" fmla="*/ 7 h 47"/>
                    <a:gd name="T10" fmla="*/ 42 w 46"/>
                    <a:gd name="T11" fmla="*/ 10 h 47"/>
                    <a:gd name="T12" fmla="*/ 45 w 46"/>
                    <a:gd name="T13" fmla="*/ 15 h 47"/>
                    <a:gd name="T14" fmla="*/ 46 w 46"/>
                    <a:gd name="T15" fmla="*/ 18 h 47"/>
                    <a:gd name="T16" fmla="*/ 46 w 46"/>
                    <a:gd name="T17" fmla="*/ 24 h 47"/>
                    <a:gd name="T18" fmla="*/ 46 w 46"/>
                    <a:gd name="T19" fmla="*/ 28 h 47"/>
                    <a:gd name="T20" fmla="*/ 45 w 46"/>
                    <a:gd name="T21" fmla="*/ 32 h 47"/>
                    <a:gd name="T22" fmla="*/ 42 w 46"/>
                    <a:gd name="T23" fmla="*/ 36 h 47"/>
                    <a:gd name="T24" fmla="*/ 39 w 46"/>
                    <a:gd name="T25" fmla="*/ 40 h 47"/>
                    <a:gd name="T26" fmla="*/ 35 w 46"/>
                    <a:gd name="T27" fmla="*/ 42 h 47"/>
                    <a:gd name="T28" fmla="*/ 32 w 46"/>
                    <a:gd name="T29" fmla="*/ 44 h 47"/>
                    <a:gd name="T30" fmla="*/ 27 w 46"/>
                    <a:gd name="T31" fmla="*/ 46 h 47"/>
                    <a:gd name="T32" fmla="*/ 23 w 46"/>
                    <a:gd name="T33" fmla="*/ 47 h 47"/>
                    <a:gd name="T34" fmla="*/ 18 w 46"/>
                    <a:gd name="T35" fmla="*/ 46 h 47"/>
                    <a:gd name="T36" fmla="*/ 14 w 46"/>
                    <a:gd name="T37" fmla="*/ 44 h 47"/>
                    <a:gd name="T38" fmla="*/ 10 w 46"/>
                    <a:gd name="T39" fmla="*/ 42 h 47"/>
                    <a:gd name="T40" fmla="*/ 7 w 46"/>
                    <a:gd name="T41" fmla="*/ 40 h 47"/>
                    <a:gd name="T42" fmla="*/ 4 w 46"/>
                    <a:gd name="T43" fmla="*/ 36 h 47"/>
                    <a:gd name="T44" fmla="*/ 1 w 46"/>
                    <a:gd name="T45" fmla="*/ 32 h 47"/>
                    <a:gd name="T46" fmla="*/ 0 w 46"/>
                    <a:gd name="T47" fmla="*/ 28 h 47"/>
                    <a:gd name="T48" fmla="*/ 0 w 46"/>
                    <a:gd name="T49" fmla="*/ 24 h 47"/>
                    <a:gd name="T50" fmla="*/ 0 w 46"/>
                    <a:gd name="T51" fmla="*/ 18 h 47"/>
                    <a:gd name="T52" fmla="*/ 1 w 46"/>
                    <a:gd name="T53" fmla="*/ 15 h 47"/>
                    <a:gd name="T54" fmla="*/ 4 w 46"/>
                    <a:gd name="T55" fmla="*/ 10 h 47"/>
                    <a:gd name="T56" fmla="*/ 7 w 46"/>
                    <a:gd name="T57" fmla="*/ 7 h 47"/>
                    <a:gd name="T58" fmla="*/ 10 w 46"/>
                    <a:gd name="T59" fmla="*/ 5 h 47"/>
                    <a:gd name="T60" fmla="*/ 14 w 46"/>
                    <a:gd name="T61" fmla="*/ 2 h 47"/>
                    <a:gd name="T62" fmla="*/ 18 w 46"/>
                    <a:gd name="T63" fmla="*/ 1 h 47"/>
                    <a:gd name="T64" fmla="*/ 23 w 46"/>
                    <a:gd name="T6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6" h="47">
                      <a:moveTo>
                        <a:pt x="23" y="0"/>
                      </a:moveTo>
                      <a:lnTo>
                        <a:pt x="27" y="1"/>
                      </a:lnTo>
                      <a:lnTo>
                        <a:pt x="32" y="2"/>
                      </a:lnTo>
                      <a:lnTo>
                        <a:pt x="35" y="5"/>
                      </a:lnTo>
                      <a:lnTo>
                        <a:pt x="39" y="7"/>
                      </a:lnTo>
                      <a:lnTo>
                        <a:pt x="42" y="10"/>
                      </a:lnTo>
                      <a:lnTo>
                        <a:pt x="45" y="15"/>
                      </a:lnTo>
                      <a:lnTo>
                        <a:pt x="46" y="18"/>
                      </a:lnTo>
                      <a:lnTo>
                        <a:pt x="46" y="24"/>
                      </a:lnTo>
                      <a:lnTo>
                        <a:pt x="46" y="28"/>
                      </a:lnTo>
                      <a:lnTo>
                        <a:pt x="45" y="32"/>
                      </a:lnTo>
                      <a:lnTo>
                        <a:pt x="42" y="36"/>
                      </a:lnTo>
                      <a:lnTo>
                        <a:pt x="39" y="40"/>
                      </a:lnTo>
                      <a:lnTo>
                        <a:pt x="35" y="42"/>
                      </a:lnTo>
                      <a:lnTo>
                        <a:pt x="32" y="44"/>
                      </a:lnTo>
                      <a:lnTo>
                        <a:pt x="27" y="46"/>
                      </a:lnTo>
                      <a:lnTo>
                        <a:pt x="23" y="47"/>
                      </a:lnTo>
                      <a:lnTo>
                        <a:pt x="18" y="46"/>
                      </a:lnTo>
                      <a:lnTo>
                        <a:pt x="14" y="44"/>
                      </a:lnTo>
                      <a:lnTo>
                        <a:pt x="10" y="42"/>
                      </a:lnTo>
                      <a:lnTo>
                        <a:pt x="7" y="40"/>
                      </a:lnTo>
                      <a:lnTo>
                        <a:pt x="4" y="36"/>
                      </a:lnTo>
                      <a:lnTo>
                        <a:pt x="1" y="32"/>
                      </a:lnTo>
                      <a:lnTo>
                        <a:pt x="0" y="28"/>
                      </a:lnTo>
                      <a:lnTo>
                        <a:pt x="0" y="24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4" y="10"/>
                      </a:lnTo>
                      <a:lnTo>
                        <a:pt x="7" y="7"/>
                      </a:lnTo>
                      <a:lnTo>
                        <a:pt x="10" y="5"/>
                      </a:lnTo>
                      <a:lnTo>
                        <a:pt x="14" y="2"/>
                      </a:lnTo>
                      <a:lnTo>
                        <a:pt x="18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E6E7E8">
                    <a:alpha val="5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32">
                  <a:extLst>
                    <a:ext uri="{FF2B5EF4-FFF2-40B4-BE49-F238E27FC236}">
                      <a16:creationId xmlns:a16="http://schemas.microsoft.com/office/drawing/2014/main" id="{8BA58355-81EC-425E-94B3-EE62C96637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4213" y="387350"/>
                  <a:ext cx="7938" cy="7938"/>
                </a:xfrm>
                <a:custGeom>
                  <a:avLst/>
                  <a:gdLst>
                    <a:gd name="T0" fmla="*/ 15 w 30"/>
                    <a:gd name="T1" fmla="*/ 0 h 31"/>
                    <a:gd name="T2" fmla="*/ 18 w 30"/>
                    <a:gd name="T3" fmla="*/ 0 h 31"/>
                    <a:gd name="T4" fmla="*/ 20 w 30"/>
                    <a:gd name="T5" fmla="*/ 1 h 31"/>
                    <a:gd name="T6" fmla="*/ 24 w 30"/>
                    <a:gd name="T7" fmla="*/ 2 h 31"/>
                    <a:gd name="T8" fmla="*/ 26 w 30"/>
                    <a:gd name="T9" fmla="*/ 4 h 31"/>
                    <a:gd name="T10" fmla="*/ 27 w 30"/>
                    <a:gd name="T11" fmla="*/ 7 h 31"/>
                    <a:gd name="T12" fmla="*/ 29 w 30"/>
                    <a:gd name="T13" fmla="*/ 9 h 31"/>
                    <a:gd name="T14" fmla="*/ 29 w 30"/>
                    <a:gd name="T15" fmla="*/ 11 h 31"/>
                    <a:gd name="T16" fmla="*/ 30 w 30"/>
                    <a:gd name="T17" fmla="*/ 15 h 31"/>
                    <a:gd name="T18" fmla="*/ 29 w 30"/>
                    <a:gd name="T19" fmla="*/ 18 h 31"/>
                    <a:gd name="T20" fmla="*/ 29 w 30"/>
                    <a:gd name="T21" fmla="*/ 20 h 31"/>
                    <a:gd name="T22" fmla="*/ 27 w 30"/>
                    <a:gd name="T23" fmla="*/ 24 h 31"/>
                    <a:gd name="T24" fmla="*/ 26 w 30"/>
                    <a:gd name="T25" fmla="*/ 26 h 31"/>
                    <a:gd name="T26" fmla="*/ 24 w 30"/>
                    <a:gd name="T27" fmla="*/ 27 h 31"/>
                    <a:gd name="T28" fmla="*/ 20 w 30"/>
                    <a:gd name="T29" fmla="*/ 28 h 31"/>
                    <a:gd name="T30" fmla="*/ 18 w 30"/>
                    <a:gd name="T31" fmla="*/ 30 h 31"/>
                    <a:gd name="T32" fmla="*/ 15 w 30"/>
                    <a:gd name="T33" fmla="*/ 31 h 31"/>
                    <a:gd name="T34" fmla="*/ 11 w 30"/>
                    <a:gd name="T35" fmla="*/ 30 h 31"/>
                    <a:gd name="T36" fmla="*/ 9 w 30"/>
                    <a:gd name="T37" fmla="*/ 28 h 31"/>
                    <a:gd name="T38" fmla="*/ 7 w 30"/>
                    <a:gd name="T39" fmla="*/ 27 h 31"/>
                    <a:gd name="T40" fmla="*/ 4 w 30"/>
                    <a:gd name="T41" fmla="*/ 26 h 31"/>
                    <a:gd name="T42" fmla="*/ 2 w 30"/>
                    <a:gd name="T43" fmla="*/ 24 h 31"/>
                    <a:gd name="T44" fmla="*/ 1 w 30"/>
                    <a:gd name="T45" fmla="*/ 20 h 31"/>
                    <a:gd name="T46" fmla="*/ 0 w 30"/>
                    <a:gd name="T47" fmla="*/ 18 h 31"/>
                    <a:gd name="T48" fmla="*/ 0 w 30"/>
                    <a:gd name="T49" fmla="*/ 15 h 31"/>
                    <a:gd name="T50" fmla="*/ 0 w 30"/>
                    <a:gd name="T51" fmla="*/ 11 h 31"/>
                    <a:gd name="T52" fmla="*/ 1 w 30"/>
                    <a:gd name="T53" fmla="*/ 9 h 31"/>
                    <a:gd name="T54" fmla="*/ 2 w 30"/>
                    <a:gd name="T55" fmla="*/ 7 h 31"/>
                    <a:gd name="T56" fmla="*/ 4 w 30"/>
                    <a:gd name="T57" fmla="*/ 4 h 31"/>
                    <a:gd name="T58" fmla="*/ 7 w 30"/>
                    <a:gd name="T59" fmla="*/ 2 h 31"/>
                    <a:gd name="T60" fmla="*/ 9 w 30"/>
                    <a:gd name="T61" fmla="*/ 1 h 31"/>
                    <a:gd name="T62" fmla="*/ 11 w 30"/>
                    <a:gd name="T63" fmla="*/ 0 h 31"/>
                    <a:gd name="T64" fmla="*/ 15 w 30"/>
                    <a:gd name="T6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0" h="31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0" y="1"/>
                      </a:lnTo>
                      <a:lnTo>
                        <a:pt x="24" y="2"/>
                      </a:lnTo>
                      <a:lnTo>
                        <a:pt x="26" y="4"/>
                      </a:lnTo>
                      <a:lnTo>
                        <a:pt x="27" y="7"/>
                      </a:lnTo>
                      <a:lnTo>
                        <a:pt x="29" y="9"/>
                      </a:lnTo>
                      <a:lnTo>
                        <a:pt x="29" y="11"/>
                      </a:lnTo>
                      <a:lnTo>
                        <a:pt x="30" y="15"/>
                      </a:lnTo>
                      <a:lnTo>
                        <a:pt x="29" y="18"/>
                      </a:lnTo>
                      <a:lnTo>
                        <a:pt x="29" y="20"/>
                      </a:lnTo>
                      <a:lnTo>
                        <a:pt x="27" y="24"/>
                      </a:lnTo>
                      <a:lnTo>
                        <a:pt x="26" y="26"/>
                      </a:lnTo>
                      <a:lnTo>
                        <a:pt x="24" y="27"/>
                      </a:lnTo>
                      <a:lnTo>
                        <a:pt x="20" y="28"/>
                      </a:lnTo>
                      <a:lnTo>
                        <a:pt x="18" y="30"/>
                      </a:lnTo>
                      <a:lnTo>
                        <a:pt x="15" y="31"/>
                      </a:lnTo>
                      <a:lnTo>
                        <a:pt x="11" y="30"/>
                      </a:lnTo>
                      <a:lnTo>
                        <a:pt x="9" y="28"/>
                      </a:lnTo>
                      <a:lnTo>
                        <a:pt x="7" y="27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8"/>
                      </a:lnTo>
                      <a:lnTo>
                        <a:pt x="0" y="15"/>
                      </a:lnTo>
                      <a:lnTo>
                        <a:pt x="0" y="11"/>
                      </a:lnTo>
                      <a:lnTo>
                        <a:pt x="1" y="9"/>
                      </a:lnTo>
                      <a:lnTo>
                        <a:pt x="2" y="7"/>
                      </a:lnTo>
                      <a:lnTo>
                        <a:pt x="4" y="4"/>
                      </a:lnTo>
                      <a:lnTo>
                        <a:pt x="7" y="2"/>
                      </a:lnTo>
                      <a:lnTo>
                        <a:pt x="9" y="1"/>
                      </a:lnTo>
                      <a:lnTo>
                        <a:pt x="11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E6E7E8">
                    <a:alpha val="5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1F2062D-6B69-47D9-AB5A-247A98F20B2E}"/>
                </a:ext>
              </a:extLst>
            </p:cNvPr>
            <p:cNvGrpSpPr/>
            <p:nvPr/>
          </p:nvGrpSpPr>
          <p:grpSpPr>
            <a:xfrm>
              <a:off x="5814744" y="4263831"/>
              <a:ext cx="579706" cy="500092"/>
              <a:chOff x="7587897" y="3110308"/>
              <a:chExt cx="287090" cy="24766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Freeform 352">
                <a:extLst>
                  <a:ext uri="{FF2B5EF4-FFF2-40B4-BE49-F238E27FC236}">
                    <a16:creationId xmlns:a16="http://schemas.microsoft.com/office/drawing/2014/main" id="{ECA0CC8B-BF01-4AD8-9B38-19C59A6CE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3237" y="3133719"/>
                <a:ext cx="51750" cy="202073"/>
              </a:xfrm>
              <a:custGeom>
                <a:avLst/>
                <a:gdLst>
                  <a:gd name="T0" fmla="*/ 23 w 169"/>
                  <a:gd name="T1" fmla="*/ 2 h 658"/>
                  <a:gd name="T2" fmla="*/ 18 w 169"/>
                  <a:gd name="T3" fmla="*/ 0 h 658"/>
                  <a:gd name="T4" fmla="*/ 11 w 169"/>
                  <a:gd name="T5" fmla="*/ 0 h 658"/>
                  <a:gd name="T6" fmla="*/ 7 w 169"/>
                  <a:gd name="T7" fmla="*/ 3 h 658"/>
                  <a:gd name="T8" fmla="*/ 2 w 169"/>
                  <a:gd name="T9" fmla="*/ 8 h 658"/>
                  <a:gd name="T10" fmla="*/ 0 w 169"/>
                  <a:gd name="T11" fmla="*/ 13 h 658"/>
                  <a:gd name="T12" fmla="*/ 1 w 169"/>
                  <a:gd name="T13" fmla="*/ 20 h 658"/>
                  <a:gd name="T14" fmla="*/ 3 w 169"/>
                  <a:gd name="T15" fmla="*/ 24 h 658"/>
                  <a:gd name="T16" fmla="*/ 21 w 169"/>
                  <a:gd name="T17" fmla="*/ 41 h 658"/>
                  <a:gd name="T18" fmla="*/ 49 w 169"/>
                  <a:gd name="T19" fmla="*/ 72 h 658"/>
                  <a:gd name="T20" fmla="*/ 73 w 169"/>
                  <a:gd name="T21" fmla="*/ 106 h 658"/>
                  <a:gd name="T22" fmla="*/ 93 w 169"/>
                  <a:gd name="T23" fmla="*/ 142 h 658"/>
                  <a:gd name="T24" fmla="*/ 111 w 169"/>
                  <a:gd name="T25" fmla="*/ 181 h 658"/>
                  <a:gd name="T26" fmla="*/ 123 w 169"/>
                  <a:gd name="T27" fmla="*/ 221 h 658"/>
                  <a:gd name="T28" fmla="*/ 132 w 169"/>
                  <a:gd name="T29" fmla="*/ 263 h 658"/>
                  <a:gd name="T30" fmla="*/ 137 w 169"/>
                  <a:gd name="T31" fmla="*/ 307 h 658"/>
                  <a:gd name="T32" fmla="*/ 137 w 169"/>
                  <a:gd name="T33" fmla="*/ 351 h 658"/>
                  <a:gd name="T34" fmla="*/ 132 w 169"/>
                  <a:gd name="T35" fmla="*/ 394 h 658"/>
                  <a:gd name="T36" fmla="*/ 123 w 169"/>
                  <a:gd name="T37" fmla="*/ 437 h 658"/>
                  <a:gd name="T38" fmla="*/ 111 w 169"/>
                  <a:gd name="T39" fmla="*/ 478 h 658"/>
                  <a:gd name="T40" fmla="*/ 93 w 169"/>
                  <a:gd name="T41" fmla="*/ 516 h 658"/>
                  <a:gd name="T42" fmla="*/ 73 w 169"/>
                  <a:gd name="T43" fmla="*/ 552 h 658"/>
                  <a:gd name="T44" fmla="*/ 49 w 169"/>
                  <a:gd name="T45" fmla="*/ 586 h 658"/>
                  <a:gd name="T46" fmla="*/ 21 w 169"/>
                  <a:gd name="T47" fmla="*/ 617 h 658"/>
                  <a:gd name="T48" fmla="*/ 3 w 169"/>
                  <a:gd name="T49" fmla="*/ 633 h 658"/>
                  <a:gd name="T50" fmla="*/ 1 w 169"/>
                  <a:gd name="T51" fmla="*/ 639 h 658"/>
                  <a:gd name="T52" fmla="*/ 0 w 169"/>
                  <a:gd name="T53" fmla="*/ 644 h 658"/>
                  <a:gd name="T54" fmla="*/ 2 w 169"/>
                  <a:gd name="T55" fmla="*/ 650 h 658"/>
                  <a:gd name="T56" fmla="*/ 7 w 169"/>
                  <a:gd name="T57" fmla="*/ 656 h 658"/>
                  <a:gd name="T58" fmla="*/ 12 w 169"/>
                  <a:gd name="T59" fmla="*/ 658 h 658"/>
                  <a:gd name="T60" fmla="*/ 21 w 169"/>
                  <a:gd name="T61" fmla="*/ 658 h 658"/>
                  <a:gd name="T62" fmla="*/ 42 w 169"/>
                  <a:gd name="T63" fmla="*/ 639 h 658"/>
                  <a:gd name="T64" fmla="*/ 72 w 169"/>
                  <a:gd name="T65" fmla="*/ 606 h 658"/>
                  <a:gd name="T66" fmla="*/ 99 w 169"/>
                  <a:gd name="T67" fmla="*/ 570 h 658"/>
                  <a:gd name="T68" fmla="*/ 121 w 169"/>
                  <a:gd name="T69" fmla="*/ 530 h 658"/>
                  <a:gd name="T70" fmla="*/ 140 w 169"/>
                  <a:gd name="T71" fmla="*/ 489 h 658"/>
                  <a:gd name="T72" fmla="*/ 153 w 169"/>
                  <a:gd name="T73" fmla="*/ 446 h 658"/>
                  <a:gd name="T74" fmla="*/ 163 w 169"/>
                  <a:gd name="T75" fmla="*/ 400 h 658"/>
                  <a:gd name="T76" fmla="*/ 168 w 169"/>
                  <a:gd name="T77" fmla="*/ 353 h 658"/>
                  <a:gd name="T78" fmla="*/ 168 w 169"/>
                  <a:gd name="T79" fmla="*/ 306 h 658"/>
                  <a:gd name="T80" fmla="*/ 163 w 169"/>
                  <a:gd name="T81" fmla="*/ 259 h 658"/>
                  <a:gd name="T82" fmla="*/ 153 w 169"/>
                  <a:gd name="T83" fmla="*/ 213 h 658"/>
                  <a:gd name="T84" fmla="*/ 140 w 169"/>
                  <a:gd name="T85" fmla="*/ 170 h 658"/>
                  <a:gd name="T86" fmla="*/ 121 w 169"/>
                  <a:gd name="T87" fmla="*/ 128 h 658"/>
                  <a:gd name="T88" fmla="*/ 99 w 169"/>
                  <a:gd name="T89" fmla="*/ 89 h 658"/>
                  <a:gd name="T90" fmla="*/ 72 w 169"/>
                  <a:gd name="T91" fmla="*/ 52 h 658"/>
                  <a:gd name="T92" fmla="*/ 42 w 169"/>
                  <a:gd name="T93" fmla="*/ 19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9" h="658">
                    <a:moveTo>
                      <a:pt x="25" y="4"/>
                    </a:moveTo>
                    <a:lnTo>
                      <a:pt x="23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1" y="20"/>
                    </a:lnTo>
                    <a:lnTo>
                      <a:pt x="2" y="22"/>
                    </a:lnTo>
                    <a:lnTo>
                      <a:pt x="3" y="24"/>
                    </a:lnTo>
                    <a:lnTo>
                      <a:pt x="5" y="28"/>
                    </a:lnTo>
                    <a:lnTo>
                      <a:pt x="21" y="41"/>
                    </a:lnTo>
                    <a:lnTo>
                      <a:pt x="35" y="57"/>
                    </a:lnTo>
                    <a:lnTo>
                      <a:pt x="49" y="72"/>
                    </a:lnTo>
                    <a:lnTo>
                      <a:pt x="61" y="89"/>
                    </a:lnTo>
                    <a:lnTo>
                      <a:pt x="73" y="106"/>
                    </a:lnTo>
                    <a:lnTo>
                      <a:pt x="84" y="123"/>
                    </a:lnTo>
                    <a:lnTo>
                      <a:pt x="93" y="142"/>
                    </a:lnTo>
                    <a:lnTo>
                      <a:pt x="103" y="161"/>
                    </a:lnTo>
                    <a:lnTo>
                      <a:pt x="111" y="181"/>
                    </a:lnTo>
                    <a:lnTo>
                      <a:pt x="118" y="201"/>
                    </a:lnTo>
                    <a:lnTo>
                      <a:pt x="123" y="221"/>
                    </a:lnTo>
                    <a:lnTo>
                      <a:pt x="129" y="242"/>
                    </a:lnTo>
                    <a:lnTo>
                      <a:pt x="132" y="263"/>
                    </a:lnTo>
                    <a:lnTo>
                      <a:pt x="135" y="286"/>
                    </a:lnTo>
                    <a:lnTo>
                      <a:pt x="137" y="307"/>
                    </a:lnTo>
                    <a:lnTo>
                      <a:pt x="138" y="329"/>
                    </a:lnTo>
                    <a:lnTo>
                      <a:pt x="137" y="351"/>
                    </a:lnTo>
                    <a:lnTo>
                      <a:pt x="135" y="373"/>
                    </a:lnTo>
                    <a:lnTo>
                      <a:pt x="132" y="394"/>
                    </a:lnTo>
                    <a:lnTo>
                      <a:pt x="129" y="416"/>
                    </a:lnTo>
                    <a:lnTo>
                      <a:pt x="123" y="437"/>
                    </a:lnTo>
                    <a:lnTo>
                      <a:pt x="118" y="458"/>
                    </a:lnTo>
                    <a:lnTo>
                      <a:pt x="111" y="478"/>
                    </a:lnTo>
                    <a:lnTo>
                      <a:pt x="103" y="497"/>
                    </a:lnTo>
                    <a:lnTo>
                      <a:pt x="93" y="516"/>
                    </a:lnTo>
                    <a:lnTo>
                      <a:pt x="84" y="534"/>
                    </a:lnTo>
                    <a:lnTo>
                      <a:pt x="73" y="552"/>
                    </a:lnTo>
                    <a:lnTo>
                      <a:pt x="61" y="570"/>
                    </a:lnTo>
                    <a:lnTo>
                      <a:pt x="49" y="586"/>
                    </a:lnTo>
                    <a:lnTo>
                      <a:pt x="35" y="602"/>
                    </a:lnTo>
                    <a:lnTo>
                      <a:pt x="21" y="617"/>
                    </a:lnTo>
                    <a:lnTo>
                      <a:pt x="5" y="631"/>
                    </a:lnTo>
                    <a:lnTo>
                      <a:pt x="3" y="633"/>
                    </a:lnTo>
                    <a:lnTo>
                      <a:pt x="2" y="636"/>
                    </a:lnTo>
                    <a:lnTo>
                      <a:pt x="1" y="639"/>
                    </a:lnTo>
                    <a:lnTo>
                      <a:pt x="0" y="641"/>
                    </a:lnTo>
                    <a:lnTo>
                      <a:pt x="0" y="644"/>
                    </a:lnTo>
                    <a:lnTo>
                      <a:pt x="1" y="648"/>
                    </a:lnTo>
                    <a:lnTo>
                      <a:pt x="2" y="650"/>
                    </a:lnTo>
                    <a:lnTo>
                      <a:pt x="4" y="653"/>
                    </a:lnTo>
                    <a:lnTo>
                      <a:pt x="7" y="656"/>
                    </a:lnTo>
                    <a:lnTo>
                      <a:pt x="9" y="657"/>
                    </a:lnTo>
                    <a:lnTo>
                      <a:pt x="12" y="658"/>
                    </a:lnTo>
                    <a:lnTo>
                      <a:pt x="15" y="658"/>
                    </a:lnTo>
                    <a:lnTo>
                      <a:pt x="21" y="658"/>
                    </a:lnTo>
                    <a:lnTo>
                      <a:pt x="25" y="654"/>
                    </a:lnTo>
                    <a:lnTo>
                      <a:pt x="42" y="639"/>
                    </a:lnTo>
                    <a:lnTo>
                      <a:pt x="58" y="623"/>
                    </a:lnTo>
                    <a:lnTo>
                      <a:pt x="72" y="606"/>
                    </a:lnTo>
                    <a:lnTo>
                      <a:pt x="87" y="588"/>
                    </a:lnTo>
                    <a:lnTo>
                      <a:pt x="99" y="570"/>
                    </a:lnTo>
                    <a:lnTo>
                      <a:pt x="111" y="550"/>
                    </a:lnTo>
                    <a:lnTo>
                      <a:pt x="121" y="530"/>
                    </a:lnTo>
                    <a:lnTo>
                      <a:pt x="131" y="510"/>
                    </a:lnTo>
                    <a:lnTo>
                      <a:pt x="140" y="489"/>
                    </a:lnTo>
                    <a:lnTo>
                      <a:pt x="147" y="467"/>
                    </a:lnTo>
                    <a:lnTo>
                      <a:pt x="153" y="446"/>
                    </a:lnTo>
                    <a:lnTo>
                      <a:pt x="159" y="422"/>
                    </a:lnTo>
                    <a:lnTo>
                      <a:pt x="163" y="400"/>
                    </a:lnTo>
                    <a:lnTo>
                      <a:pt x="165" y="377"/>
                    </a:lnTo>
                    <a:lnTo>
                      <a:pt x="168" y="353"/>
                    </a:lnTo>
                    <a:lnTo>
                      <a:pt x="169" y="329"/>
                    </a:lnTo>
                    <a:lnTo>
                      <a:pt x="168" y="306"/>
                    </a:lnTo>
                    <a:lnTo>
                      <a:pt x="165" y="282"/>
                    </a:lnTo>
                    <a:lnTo>
                      <a:pt x="163" y="259"/>
                    </a:lnTo>
                    <a:lnTo>
                      <a:pt x="159" y="236"/>
                    </a:lnTo>
                    <a:lnTo>
                      <a:pt x="153" y="213"/>
                    </a:lnTo>
                    <a:lnTo>
                      <a:pt x="147" y="191"/>
                    </a:lnTo>
                    <a:lnTo>
                      <a:pt x="140" y="170"/>
                    </a:lnTo>
                    <a:lnTo>
                      <a:pt x="131" y="149"/>
                    </a:lnTo>
                    <a:lnTo>
                      <a:pt x="121" y="128"/>
                    </a:lnTo>
                    <a:lnTo>
                      <a:pt x="111" y="108"/>
                    </a:lnTo>
                    <a:lnTo>
                      <a:pt x="99" y="89"/>
                    </a:lnTo>
                    <a:lnTo>
                      <a:pt x="87" y="70"/>
                    </a:lnTo>
                    <a:lnTo>
                      <a:pt x="72" y="52"/>
                    </a:lnTo>
                    <a:lnTo>
                      <a:pt x="58" y="36"/>
                    </a:lnTo>
                    <a:lnTo>
                      <a:pt x="42" y="19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353">
                <a:extLst>
                  <a:ext uri="{FF2B5EF4-FFF2-40B4-BE49-F238E27FC236}">
                    <a16:creationId xmlns:a16="http://schemas.microsoft.com/office/drawing/2014/main" id="{4034BFD7-C483-4F5D-868D-BC85A1FA0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3666" y="3158362"/>
                <a:ext cx="45590" cy="154019"/>
              </a:xfrm>
              <a:custGeom>
                <a:avLst/>
                <a:gdLst>
                  <a:gd name="T0" fmla="*/ 22 w 149"/>
                  <a:gd name="T1" fmla="*/ 1 h 501"/>
                  <a:gd name="T2" fmla="*/ 17 w 149"/>
                  <a:gd name="T3" fmla="*/ 0 h 501"/>
                  <a:gd name="T4" fmla="*/ 11 w 149"/>
                  <a:gd name="T5" fmla="*/ 0 h 501"/>
                  <a:gd name="T6" fmla="*/ 6 w 149"/>
                  <a:gd name="T7" fmla="*/ 3 h 501"/>
                  <a:gd name="T8" fmla="*/ 2 w 149"/>
                  <a:gd name="T9" fmla="*/ 8 h 501"/>
                  <a:gd name="T10" fmla="*/ 0 w 149"/>
                  <a:gd name="T11" fmla="*/ 13 h 501"/>
                  <a:gd name="T12" fmla="*/ 0 w 149"/>
                  <a:gd name="T13" fmla="*/ 19 h 501"/>
                  <a:gd name="T14" fmla="*/ 3 w 149"/>
                  <a:gd name="T15" fmla="*/ 24 h 501"/>
                  <a:gd name="T16" fmla="*/ 18 w 149"/>
                  <a:gd name="T17" fmla="*/ 38 h 501"/>
                  <a:gd name="T18" fmla="*/ 41 w 149"/>
                  <a:gd name="T19" fmla="*/ 61 h 501"/>
                  <a:gd name="T20" fmla="*/ 61 w 149"/>
                  <a:gd name="T21" fmla="*/ 88 h 501"/>
                  <a:gd name="T22" fmla="*/ 79 w 149"/>
                  <a:gd name="T23" fmla="*/ 115 h 501"/>
                  <a:gd name="T24" fmla="*/ 95 w 149"/>
                  <a:gd name="T25" fmla="*/ 144 h 501"/>
                  <a:gd name="T26" fmla="*/ 106 w 149"/>
                  <a:gd name="T27" fmla="*/ 174 h 501"/>
                  <a:gd name="T28" fmla="*/ 113 w 149"/>
                  <a:gd name="T29" fmla="*/ 204 h 501"/>
                  <a:gd name="T30" fmla="*/ 117 w 149"/>
                  <a:gd name="T31" fmla="*/ 235 h 501"/>
                  <a:gd name="T32" fmla="*/ 117 w 149"/>
                  <a:gd name="T33" fmla="*/ 265 h 501"/>
                  <a:gd name="T34" fmla="*/ 113 w 149"/>
                  <a:gd name="T35" fmla="*/ 295 h 501"/>
                  <a:gd name="T36" fmla="*/ 106 w 149"/>
                  <a:gd name="T37" fmla="*/ 325 h 501"/>
                  <a:gd name="T38" fmla="*/ 95 w 149"/>
                  <a:gd name="T39" fmla="*/ 355 h 501"/>
                  <a:gd name="T40" fmla="*/ 79 w 149"/>
                  <a:gd name="T41" fmla="*/ 384 h 501"/>
                  <a:gd name="T42" fmla="*/ 61 w 149"/>
                  <a:gd name="T43" fmla="*/ 412 h 501"/>
                  <a:gd name="T44" fmla="*/ 41 w 149"/>
                  <a:gd name="T45" fmla="*/ 439 h 501"/>
                  <a:gd name="T46" fmla="*/ 18 w 149"/>
                  <a:gd name="T47" fmla="*/ 462 h 501"/>
                  <a:gd name="T48" fmla="*/ 3 w 149"/>
                  <a:gd name="T49" fmla="*/ 475 h 501"/>
                  <a:gd name="T50" fmla="*/ 0 w 149"/>
                  <a:gd name="T51" fmla="*/ 481 h 501"/>
                  <a:gd name="T52" fmla="*/ 0 w 149"/>
                  <a:gd name="T53" fmla="*/ 487 h 501"/>
                  <a:gd name="T54" fmla="*/ 2 w 149"/>
                  <a:gd name="T55" fmla="*/ 492 h 501"/>
                  <a:gd name="T56" fmla="*/ 6 w 149"/>
                  <a:gd name="T57" fmla="*/ 498 h 501"/>
                  <a:gd name="T58" fmla="*/ 12 w 149"/>
                  <a:gd name="T59" fmla="*/ 500 h 501"/>
                  <a:gd name="T60" fmla="*/ 21 w 149"/>
                  <a:gd name="T61" fmla="*/ 500 h 501"/>
                  <a:gd name="T62" fmla="*/ 39 w 149"/>
                  <a:gd name="T63" fmla="*/ 485 h 501"/>
                  <a:gd name="T64" fmla="*/ 65 w 149"/>
                  <a:gd name="T65" fmla="*/ 459 h 501"/>
                  <a:gd name="T66" fmla="*/ 87 w 149"/>
                  <a:gd name="T67" fmla="*/ 430 h 501"/>
                  <a:gd name="T68" fmla="*/ 107 w 149"/>
                  <a:gd name="T69" fmla="*/ 400 h 501"/>
                  <a:gd name="T70" fmla="*/ 122 w 149"/>
                  <a:gd name="T71" fmla="*/ 368 h 501"/>
                  <a:gd name="T72" fmla="*/ 136 w 149"/>
                  <a:gd name="T73" fmla="*/ 334 h 501"/>
                  <a:gd name="T74" fmla="*/ 143 w 149"/>
                  <a:gd name="T75" fmla="*/ 300 h 501"/>
                  <a:gd name="T76" fmla="*/ 148 w 149"/>
                  <a:gd name="T77" fmla="*/ 267 h 501"/>
                  <a:gd name="T78" fmla="*/ 148 w 149"/>
                  <a:gd name="T79" fmla="*/ 233 h 501"/>
                  <a:gd name="T80" fmla="*/ 143 w 149"/>
                  <a:gd name="T81" fmla="*/ 200 h 501"/>
                  <a:gd name="T82" fmla="*/ 136 w 149"/>
                  <a:gd name="T83" fmla="*/ 167 h 501"/>
                  <a:gd name="T84" fmla="*/ 122 w 149"/>
                  <a:gd name="T85" fmla="*/ 133 h 501"/>
                  <a:gd name="T86" fmla="*/ 107 w 149"/>
                  <a:gd name="T87" fmla="*/ 101 h 501"/>
                  <a:gd name="T88" fmla="*/ 87 w 149"/>
                  <a:gd name="T89" fmla="*/ 70 h 501"/>
                  <a:gd name="T90" fmla="*/ 65 w 149"/>
                  <a:gd name="T91" fmla="*/ 41 h 501"/>
                  <a:gd name="T92" fmla="*/ 39 w 149"/>
                  <a:gd name="T93" fmla="*/ 15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9" h="501">
                    <a:moveTo>
                      <a:pt x="26" y="3"/>
                    </a:moveTo>
                    <a:lnTo>
                      <a:pt x="22" y="1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3" y="5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6" y="27"/>
                    </a:lnTo>
                    <a:lnTo>
                      <a:pt x="18" y="38"/>
                    </a:lnTo>
                    <a:lnTo>
                      <a:pt x="30" y="49"/>
                    </a:lnTo>
                    <a:lnTo>
                      <a:pt x="41" y="61"/>
                    </a:lnTo>
                    <a:lnTo>
                      <a:pt x="52" y="74"/>
                    </a:lnTo>
                    <a:lnTo>
                      <a:pt x="61" y="88"/>
                    </a:lnTo>
                    <a:lnTo>
                      <a:pt x="71" y="101"/>
                    </a:lnTo>
                    <a:lnTo>
                      <a:pt x="79" y="115"/>
                    </a:lnTo>
                    <a:lnTo>
                      <a:pt x="87" y="130"/>
                    </a:lnTo>
                    <a:lnTo>
                      <a:pt x="95" y="144"/>
                    </a:lnTo>
                    <a:lnTo>
                      <a:pt x="100" y="160"/>
                    </a:lnTo>
                    <a:lnTo>
                      <a:pt x="106" y="174"/>
                    </a:lnTo>
                    <a:lnTo>
                      <a:pt x="110" y="190"/>
                    </a:lnTo>
                    <a:lnTo>
                      <a:pt x="113" y="204"/>
                    </a:lnTo>
                    <a:lnTo>
                      <a:pt x="116" y="220"/>
                    </a:lnTo>
                    <a:lnTo>
                      <a:pt x="117" y="235"/>
                    </a:lnTo>
                    <a:lnTo>
                      <a:pt x="118" y="250"/>
                    </a:lnTo>
                    <a:lnTo>
                      <a:pt x="117" y="265"/>
                    </a:lnTo>
                    <a:lnTo>
                      <a:pt x="116" y="280"/>
                    </a:lnTo>
                    <a:lnTo>
                      <a:pt x="113" y="295"/>
                    </a:lnTo>
                    <a:lnTo>
                      <a:pt x="110" y="311"/>
                    </a:lnTo>
                    <a:lnTo>
                      <a:pt x="106" y="325"/>
                    </a:lnTo>
                    <a:lnTo>
                      <a:pt x="100" y="341"/>
                    </a:lnTo>
                    <a:lnTo>
                      <a:pt x="95" y="355"/>
                    </a:lnTo>
                    <a:lnTo>
                      <a:pt x="87" y="370"/>
                    </a:lnTo>
                    <a:lnTo>
                      <a:pt x="79" y="384"/>
                    </a:lnTo>
                    <a:lnTo>
                      <a:pt x="71" y="399"/>
                    </a:lnTo>
                    <a:lnTo>
                      <a:pt x="61" y="412"/>
                    </a:lnTo>
                    <a:lnTo>
                      <a:pt x="52" y="425"/>
                    </a:lnTo>
                    <a:lnTo>
                      <a:pt x="41" y="439"/>
                    </a:lnTo>
                    <a:lnTo>
                      <a:pt x="30" y="451"/>
                    </a:lnTo>
                    <a:lnTo>
                      <a:pt x="18" y="462"/>
                    </a:lnTo>
                    <a:lnTo>
                      <a:pt x="6" y="473"/>
                    </a:lnTo>
                    <a:lnTo>
                      <a:pt x="3" y="475"/>
                    </a:lnTo>
                    <a:lnTo>
                      <a:pt x="1" y="478"/>
                    </a:lnTo>
                    <a:lnTo>
                      <a:pt x="0" y="481"/>
                    </a:lnTo>
                    <a:lnTo>
                      <a:pt x="0" y="483"/>
                    </a:lnTo>
                    <a:lnTo>
                      <a:pt x="0" y="487"/>
                    </a:lnTo>
                    <a:lnTo>
                      <a:pt x="0" y="490"/>
                    </a:lnTo>
                    <a:lnTo>
                      <a:pt x="2" y="492"/>
                    </a:lnTo>
                    <a:lnTo>
                      <a:pt x="3" y="495"/>
                    </a:lnTo>
                    <a:lnTo>
                      <a:pt x="6" y="498"/>
                    </a:lnTo>
                    <a:lnTo>
                      <a:pt x="9" y="500"/>
                    </a:lnTo>
                    <a:lnTo>
                      <a:pt x="12" y="500"/>
                    </a:lnTo>
                    <a:lnTo>
                      <a:pt x="16" y="501"/>
                    </a:lnTo>
                    <a:lnTo>
                      <a:pt x="21" y="500"/>
                    </a:lnTo>
                    <a:lnTo>
                      <a:pt x="26" y="498"/>
                    </a:lnTo>
                    <a:lnTo>
                      <a:pt x="39" y="485"/>
                    </a:lnTo>
                    <a:lnTo>
                      <a:pt x="52" y="472"/>
                    </a:lnTo>
                    <a:lnTo>
                      <a:pt x="65" y="459"/>
                    </a:lnTo>
                    <a:lnTo>
                      <a:pt x="77" y="444"/>
                    </a:lnTo>
                    <a:lnTo>
                      <a:pt x="87" y="430"/>
                    </a:lnTo>
                    <a:lnTo>
                      <a:pt x="98" y="415"/>
                    </a:lnTo>
                    <a:lnTo>
                      <a:pt x="107" y="400"/>
                    </a:lnTo>
                    <a:lnTo>
                      <a:pt x="116" y="383"/>
                    </a:lnTo>
                    <a:lnTo>
                      <a:pt x="122" y="368"/>
                    </a:lnTo>
                    <a:lnTo>
                      <a:pt x="129" y="351"/>
                    </a:lnTo>
                    <a:lnTo>
                      <a:pt x="136" y="334"/>
                    </a:lnTo>
                    <a:lnTo>
                      <a:pt x="140" y="318"/>
                    </a:lnTo>
                    <a:lnTo>
                      <a:pt x="143" y="300"/>
                    </a:lnTo>
                    <a:lnTo>
                      <a:pt x="147" y="283"/>
                    </a:lnTo>
                    <a:lnTo>
                      <a:pt x="148" y="267"/>
                    </a:lnTo>
                    <a:lnTo>
                      <a:pt x="149" y="250"/>
                    </a:lnTo>
                    <a:lnTo>
                      <a:pt x="148" y="233"/>
                    </a:lnTo>
                    <a:lnTo>
                      <a:pt x="147" y="217"/>
                    </a:lnTo>
                    <a:lnTo>
                      <a:pt x="143" y="200"/>
                    </a:lnTo>
                    <a:lnTo>
                      <a:pt x="140" y="183"/>
                    </a:lnTo>
                    <a:lnTo>
                      <a:pt x="136" y="167"/>
                    </a:lnTo>
                    <a:lnTo>
                      <a:pt x="129" y="150"/>
                    </a:lnTo>
                    <a:lnTo>
                      <a:pt x="122" y="133"/>
                    </a:lnTo>
                    <a:lnTo>
                      <a:pt x="116" y="117"/>
                    </a:lnTo>
                    <a:lnTo>
                      <a:pt x="107" y="101"/>
                    </a:lnTo>
                    <a:lnTo>
                      <a:pt x="98" y="85"/>
                    </a:lnTo>
                    <a:lnTo>
                      <a:pt x="87" y="70"/>
                    </a:lnTo>
                    <a:lnTo>
                      <a:pt x="77" y="55"/>
                    </a:lnTo>
                    <a:lnTo>
                      <a:pt x="65" y="41"/>
                    </a:lnTo>
                    <a:lnTo>
                      <a:pt x="52" y="28"/>
                    </a:lnTo>
                    <a:lnTo>
                      <a:pt x="39" y="15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354">
                <a:extLst>
                  <a:ext uri="{FF2B5EF4-FFF2-40B4-BE49-F238E27FC236}">
                    <a16:creationId xmlns:a16="http://schemas.microsoft.com/office/drawing/2014/main" id="{91B47D45-A688-4797-A831-A78CBCCD24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9023" y="3187934"/>
                <a:ext cx="34500" cy="94876"/>
              </a:xfrm>
              <a:custGeom>
                <a:avLst/>
                <a:gdLst>
                  <a:gd name="T0" fmla="*/ 22 w 110"/>
                  <a:gd name="T1" fmla="*/ 1 h 305"/>
                  <a:gd name="T2" fmla="*/ 17 w 110"/>
                  <a:gd name="T3" fmla="*/ 0 h 305"/>
                  <a:gd name="T4" fmla="*/ 11 w 110"/>
                  <a:gd name="T5" fmla="*/ 1 h 305"/>
                  <a:gd name="T6" fmla="*/ 6 w 110"/>
                  <a:gd name="T7" fmla="*/ 3 h 305"/>
                  <a:gd name="T8" fmla="*/ 2 w 110"/>
                  <a:gd name="T9" fmla="*/ 9 h 305"/>
                  <a:gd name="T10" fmla="*/ 0 w 110"/>
                  <a:gd name="T11" fmla="*/ 14 h 305"/>
                  <a:gd name="T12" fmla="*/ 1 w 110"/>
                  <a:gd name="T13" fmla="*/ 21 h 305"/>
                  <a:gd name="T14" fmla="*/ 5 w 110"/>
                  <a:gd name="T15" fmla="*/ 25 h 305"/>
                  <a:gd name="T16" fmla="*/ 19 w 110"/>
                  <a:gd name="T17" fmla="*/ 37 h 305"/>
                  <a:gd name="T18" fmla="*/ 45 w 110"/>
                  <a:gd name="T19" fmla="*/ 62 h 305"/>
                  <a:gd name="T20" fmla="*/ 60 w 110"/>
                  <a:gd name="T21" fmla="*/ 84 h 305"/>
                  <a:gd name="T22" fmla="*/ 69 w 110"/>
                  <a:gd name="T23" fmla="*/ 102 h 305"/>
                  <a:gd name="T24" fmla="*/ 75 w 110"/>
                  <a:gd name="T25" fmla="*/ 121 h 305"/>
                  <a:gd name="T26" fmla="*/ 79 w 110"/>
                  <a:gd name="T27" fmla="*/ 141 h 305"/>
                  <a:gd name="T28" fmla="*/ 79 w 110"/>
                  <a:gd name="T29" fmla="*/ 163 h 305"/>
                  <a:gd name="T30" fmla="*/ 75 w 110"/>
                  <a:gd name="T31" fmla="*/ 184 h 305"/>
                  <a:gd name="T32" fmla="*/ 69 w 110"/>
                  <a:gd name="T33" fmla="*/ 203 h 305"/>
                  <a:gd name="T34" fmla="*/ 60 w 110"/>
                  <a:gd name="T35" fmla="*/ 220 h 305"/>
                  <a:gd name="T36" fmla="*/ 45 w 110"/>
                  <a:gd name="T37" fmla="*/ 243 h 305"/>
                  <a:gd name="T38" fmla="*/ 19 w 110"/>
                  <a:gd name="T39" fmla="*/ 267 h 305"/>
                  <a:gd name="T40" fmla="*/ 5 w 110"/>
                  <a:gd name="T41" fmla="*/ 279 h 305"/>
                  <a:gd name="T42" fmla="*/ 1 w 110"/>
                  <a:gd name="T43" fmla="*/ 284 h 305"/>
                  <a:gd name="T44" fmla="*/ 0 w 110"/>
                  <a:gd name="T45" fmla="*/ 290 h 305"/>
                  <a:gd name="T46" fmla="*/ 2 w 110"/>
                  <a:gd name="T47" fmla="*/ 295 h 305"/>
                  <a:gd name="T48" fmla="*/ 6 w 110"/>
                  <a:gd name="T49" fmla="*/ 301 h 305"/>
                  <a:gd name="T50" fmla="*/ 12 w 110"/>
                  <a:gd name="T51" fmla="*/ 304 h 305"/>
                  <a:gd name="T52" fmla="*/ 21 w 110"/>
                  <a:gd name="T53" fmla="*/ 304 h 305"/>
                  <a:gd name="T54" fmla="*/ 36 w 110"/>
                  <a:gd name="T55" fmla="*/ 294 h 305"/>
                  <a:gd name="T56" fmla="*/ 54 w 110"/>
                  <a:gd name="T57" fmla="*/ 279 h 305"/>
                  <a:gd name="T58" fmla="*/ 69 w 110"/>
                  <a:gd name="T59" fmla="*/ 261 h 305"/>
                  <a:gd name="T60" fmla="*/ 82 w 110"/>
                  <a:gd name="T61" fmla="*/ 243 h 305"/>
                  <a:gd name="T62" fmla="*/ 94 w 110"/>
                  <a:gd name="T63" fmla="*/ 224 h 305"/>
                  <a:gd name="T64" fmla="*/ 101 w 110"/>
                  <a:gd name="T65" fmla="*/ 204 h 305"/>
                  <a:gd name="T66" fmla="*/ 107 w 110"/>
                  <a:gd name="T67" fmla="*/ 184 h 305"/>
                  <a:gd name="T68" fmla="*/ 110 w 110"/>
                  <a:gd name="T69" fmla="*/ 163 h 305"/>
                  <a:gd name="T70" fmla="*/ 110 w 110"/>
                  <a:gd name="T71" fmla="*/ 142 h 305"/>
                  <a:gd name="T72" fmla="*/ 107 w 110"/>
                  <a:gd name="T73" fmla="*/ 121 h 305"/>
                  <a:gd name="T74" fmla="*/ 101 w 110"/>
                  <a:gd name="T75" fmla="*/ 101 h 305"/>
                  <a:gd name="T76" fmla="*/ 94 w 110"/>
                  <a:gd name="T77" fmla="*/ 81 h 305"/>
                  <a:gd name="T78" fmla="*/ 82 w 110"/>
                  <a:gd name="T79" fmla="*/ 62 h 305"/>
                  <a:gd name="T80" fmla="*/ 69 w 110"/>
                  <a:gd name="T81" fmla="*/ 43 h 305"/>
                  <a:gd name="T82" fmla="*/ 54 w 110"/>
                  <a:gd name="T83" fmla="*/ 26 h 305"/>
                  <a:gd name="T84" fmla="*/ 36 w 110"/>
                  <a:gd name="T85" fmla="*/ 1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0" h="305">
                    <a:moveTo>
                      <a:pt x="26" y="2"/>
                    </a:moveTo>
                    <a:lnTo>
                      <a:pt x="22" y="1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6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1" y="17"/>
                    </a:lnTo>
                    <a:lnTo>
                      <a:pt x="1" y="21"/>
                    </a:lnTo>
                    <a:lnTo>
                      <a:pt x="2" y="23"/>
                    </a:lnTo>
                    <a:lnTo>
                      <a:pt x="5" y="25"/>
                    </a:lnTo>
                    <a:lnTo>
                      <a:pt x="7" y="27"/>
                    </a:lnTo>
                    <a:lnTo>
                      <a:pt x="19" y="37"/>
                    </a:lnTo>
                    <a:lnTo>
                      <a:pt x="32" y="49"/>
                    </a:lnTo>
                    <a:lnTo>
                      <a:pt x="45" y="62"/>
                    </a:lnTo>
                    <a:lnTo>
                      <a:pt x="56" y="76"/>
                    </a:lnTo>
                    <a:lnTo>
                      <a:pt x="60" y="84"/>
                    </a:lnTo>
                    <a:lnTo>
                      <a:pt x="65" y="93"/>
                    </a:lnTo>
                    <a:lnTo>
                      <a:pt x="69" y="102"/>
                    </a:lnTo>
                    <a:lnTo>
                      <a:pt x="72" y="111"/>
                    </a:lnTo>
                    <a:lnTo>
                      <a:pt x="75" y="121"/>
                    </a:lnTo>
                    <a:lnTo>
                      <a:pt x="77" y="131"/>
                    </a:lnTo>
                    <a:lnTo>
                      <a:pt x="79" y="141"/>
                    </a:lnTo>
                    <a:lnTo>
                      <a:pt x="79" y="152"/>
                    </a:lnTo>
                    <a:lnTo>
                      <a:pt x="79" y="163"/>
                    </a:lnTo>
                    <a:lnTo>
                      <a:pt x="77" y="174"/>
                    </a:lnTo>
                    <a:lnTo>
                      <a:pt x="75" y="184"/>
                    </a:lnTo>
                    <a:lnTo>
                      <a:pt x="72" y="193"/>
                    </a:lnTo>
                    <a:lnTo>
                      <a:pt x="69" y="203"/>
                    </a:lnTo>
                    <a:lnTo>
                      <a:pt x="65" y="212"/>
                    </a:lnTo>
                    <a:lnTo>
                      <a:pt x="60" y="220"/>
                    </a:lnTo>
                    <a:lnTo>
                      <a:pt x="56" y="227"/>
                    </a:lnTo>
                    <a:lnTo>
                      <a:pt x="45" y="243"/>
                    </a:lnTo>
                    <a:lnTo>
                      <a:pt x="32" y="255"/>
                    </a:lnTo>
                    <a:lnTo>
                      <a:pt x="19" y="267"/>
                    </a:lnTo>
                    <a:lnTo>
                      <a:pt x="7" y="276"/>
                    </a:lnTo>
                    <a:lnTo>
                      <a:pt x="5" y="279"/>
                    </a:lnTo>
                    <a:lnTo>
                      <a:pt x="2" y="281"/>
                    </a:lnTo>
                    <a:lnTo>
                      <a:pt x="1" y="284"/>
                    </a:lnTo>
                    <a:lnTo>
                      <a:pt x="1" y="286"/>
                    </a:lnTo>
                    <a:lnTo>
                      <a:pt x="0" y="290"/>
                    </a:lnTo>
                    <a:lnTo>
                      <a:pt x="1" y="293"/>
                    </a:lnTo>
                    <a:lnTo>
                      <a:pt x="2" y="295"/>
                    </a:lnTo>
                    <a:lnTo>
                      <a:pt x="4" y="299"/>
                    </a:lnTo>
                    <a:lnTo>
                      <a:pt x="6" y="301"/>
                    </a:lnTo>
                    <a:lnTo>
                      <a:pt x="9" y="303"/>
                    </a:lnTo>
                    <a:lnTo>
                      <a:pt x="12" y="304"/>
                    </a:lnTo>
                    <a:lnTo>
                      <a:pt x="16" y="305"/>
                    </a:lnTo>
                    <a:lnTo>
                      <a:pt x="21" y="304"/>
                    </a:lnTo>
                    <a:lnTo>
                      <a:pt x="26" y="302"/>
                    </a:lnTo>
                    <a:lnTo>
                      <a:pt x="36" y="294"/>
                    </a:lnTo>
                    <a:lnTo>
                      <a:pt x="45" y="286"/>
                    </a:lnTo>
                    <a:lnTo>
                      <a:pt x="54" y="279"/>
                    </a:lnTo>
                    <a:lnTo>
                      <a:pt x="61" y="270"/>
                    </a:lnTo>
                    <a:lnTo>
                      <a:pt x="69" y="261"/>
                    </a:lnTo>
                    <a:lnTo>
                      <a:pt x="76" y="252"/>
                    </a:lnTo>
                    <a:lnTo>
                      <a:pt x="82" y="243"/>
                    </a:lnTo>
                    <a:lnTo>
                      <a:pt x="88" y="233"/>
                    </a:lnTo>
                    <a:lnTo>
                      <a:pt x="94" y="224"/>
                    </a:lnTo>
                    <a:lnTo>
                      <a:pt x="98" y="214"/>
                    </a:lnTo>
                    <a:lnTo>
                      <a:pt x="101" y="204"/>
                    </a:lnTo>
                    <a:lnTo>
                      <a:pt x="105" y="194"/>
                    </a:lnTo>
                    <a:lnTo>
                      <a:pt x="107" y="184"/>
                    </a:lnTo>
                    <a:lnTo>
                      <a:pt x="109" y="173"/>
                    </a:lnTo>
                    <a:lnTo>
                      <a:pt x="110" y="163"/>
                    </a:lnTo>
                    <a:lnTo>
                      <a:pt x="110" y="152"/>
                    </a:lnTo>
                    <a:lnTo>
                      <a:pt x="110" y="142"/>
                    </a:lnTo>
                    <a:lnTo>
                      <a:pt x="109" y="131"/>
                    </a:lnTo>
                    <a:lnTo>
                      <a:pt x="107" y="121"/>
                    </a:lnTo>
                    <a:lnTo>
                      <a:pt x="105" y="111"/>
                    </a:lnTo>
                    <a:lnTo>
                      <a:pt x="101" y="101"/>
                    </a:lnTo>
                    <a:lnTo>
                      <a:pt x="98" y="91"/>
                    </a:lnTo>
                    <a:lnTo>
                      <a:pt x="94" y="81"/>
                    </a:lnTo>
                    <a:lnTo>
                      <a:pt x="88" y="71"/>
                    </a:lnTo>
                    <a:lnTo>
                      <a:pt x="82" y="62"/>
                    </a:lnTo>
                    <a:lnTo>
                      <a:pt x="76" y="52"/>
                    </a:lnTo>
                    <a:lnTo>
                      <a:pt x="69" y="43"/>
                    </a:lnTo>
                    <a:lnTo>
                      <a:pt x="61" y="34"/>
                    </a:lnTo>
                    <a:lnTo>
                      <a:pt x="54" y="26"/>
                    </a:lnTo>
                    <a:lnTo>
                      <a:pt x="45" y="17"/>
                    </a:lnTo>
                    <a:lnTo>
                      <a:pt x="36" y="10"/>
                    </a:lnTo>
                    <a:lnTo>
                      <a:pt x="2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355">
                <a:extLst>
                  <a:ext uri="{FF2B5EF4-FFF2-40B4-BE49-F238E27FC236}">
                    <a16:creationId xmlns:a16="http://schemas.microsoft.com/office/drawing/2014/main" id="{5D5EC704-1C9F-4715-9B8C-C9D0BDB7BD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87897" y="3110308"/>
                <a:ext cx="154019" cy="247662"/>
              </a:xfrm>
              <a:custGeom>
                <a:avLst/>
                <a:gdLst>
                  <a:gd name="T0" fmla="*/ 224 w 497"/>
                  <a:gd name="T1" fmla="*/ 531 h 807"/>
                  <a:gd name="T2" fmla="*/ 213 w 497"/>
                  <a:gd name="T3" fmla="*/ 527 h 807"/>
                  <a:gd name="T4" fmla="*/ 67 w 497"/>
                  <a:gd name="T5" fmla="*/ 526 h 807"/>
                  <a:gd name="T6" fmla="*/ 52 w 497"/>
                  <a:gd name="T7" fmla="*/ 519 h 807"/>
                  <a:gd name="T8" fmla="*/ 41 w 497"/>
                  <a:gd name="T9" fmla="*/ 508 h 807"/>
                  <a:gd name="T10" fmla="*/ 34 w 497"/>
                  <a:gd name="T11" fmla="*/ 492 h 807"/>
                  <a:gd name="T12" fmla="*/ 31 w 497"/>
                  <a:gd name="T13" fmla="*/ 356 h 807"/>
                  <a:gd name="T14" fmla="*/ 33 w 497"/>
                  <a:gd name="T15" fmla="*/ 341 h 807"/>
                  <a:gd name="T16" fmla="*/ 37 w 497"/>
                  <a:gd name="T17" fmla="*/ 326 h 807"/>
                  <a:gd name="T18" fmla="*/ 48 w 497"/>
                  <a:gd name="T19" fmla="*/ 314 h 807"/>
                  <a:gd name="T20" fmla="*/ 55 w 497"/>
                  <a:gd name="T21" fmla="*/ 310 h 807"/>
                  <a:gd name="T22" fmla="*/ 65 w 497"/>
                  <a:gd name="T23" fmla="*/ 309 h 807"/>
                  <a:gd name="T24" fmla="*/ 205 w 497"/>
                  <a:gd name="T25" fmla="*/ 309 h 807"/>
                  <a:gd name="T26" fmla="*/ 211 w 497"/>
                  <a:gd name="T27" fmla="*/ 307 h 807"/>
                  <a:gd name="T28" fmla="*/ 466 w 497"/>
                  <a:gd name="T29" fmla="*/ 52 h 807"/>
                  <a:gd name="T30" fmla="*/ 487 w 497"/>
                  <a:gd name="T31" fmla="*/ 0 h 807"/>
                  <a:gd name="T32" fmla="*/ 478 w 497"/>
                  <a:gd name="T33" fmla="*/ 0 h 807"/>
                  <a:gd name="T34" fmla="*/ 471 w 497"/>
                  <a:gd name="T35" fmla="*/ 5 h 807"/>
                  <a:gd name="T36" fmla="*/ 65 w 497"/>
                  <a:gd name="T37" fmla="*/ 278 h 807"/>
                  <a:gd name="T38" fmla="*/ 51 w 497"/>
                  <a:gd name="T39" fmla="*/ 279 h 807"/>
                  <a:gd name="T40" fmla="*/ 38 w 497"/>
                  <a:gd name="T41" fmla="*/ 284 h 807"/>
                  <a:gd name="T42" fmla="*/ 27 w 497"/>
                  <a:gd name="T43" fmla="*/ 290 h 807"/>
                  <a:gd name="T44" fmla="*/ 18 w 497"/>
                  <a:gd name="T45" fmla="*/ 300 h 807"/>
                  <a:gd name="T46" fmla="*/ 11 w 497"/>
                  <a:gd name="T47" fmla="*/ 311 h 807"/>
                  <a:gd name="T48" fmla="*/ 5 w 497"/>
                  <a:gd name="T49" fmla="*/ 325 h 807"/>
                  <a:gd name="T50" fmla="*/ 1 w 497"/>
                  <a:gd name="T51" fmla="*/ 339 h 807"/>
                  <a:gd name="T52" fmla="*/ 0 w 497"/>
                  <a:gd name="T53" fmla="*/ 356 h 807"/>
                  <a:gd name="T54" fmla="*/ 2 w 497"/>
                  <a:gd name="T55" fmla="*/ 491 h 807"/>
                  <a:gd name="T56" fmla="*/ 5 w 497"/>
                  <a:gd name="T57" fmla="*/ 506 h 807"/>
                  <a:gd name="T58" fmla="*/ 11 w 497"/>
                  <a:gd name="T59" fmla="*/ 519 h 807"/>
                  <a:gd name="T60" fmla="*/ 18 w 497"/>
                  <a:gd name="T61" fmla="*/ 530 h 807"/>
                  <a:gd name="T62" fmla="*/ 28 w 497"/>
                  <a:gd name="T63" fmla="*/ 541 h 807"/>
                  <a:gd name="T64" fmla="*/ 41 w 497"/>
                  <a:gd name="T65" fmla="*/ 549 h 807"/>
                  <a:gd name="T66" fmla="*/ 54 w 497"/>
                  <a:gd name="T67" fmla="*/ 555 h 807"/>
                  <a:gd name="T68" fmla="*/ 68 w 497"/>
                  <a:gd name="T69" fmla="*/ 558 h 807"/>
                  <a:gd name="T70" fmla="*/ 207 w 497"/>
                  <a:gd name="T71" fmla="*/ 558 h 807"/>
                  <a:gd name="T72" fmla="*/ 476 w 497"/>
                  <a:gd name="T73" fmla="*/ 806 h 807"/>
                  <a:gd name="T74" fmla="*/ 485 w 497"/>
                  <a:gd name="T75" fmla="*/ 806 h 807"/>
                  <a:gd name="T76" fmla="*/ 492 w 497"/>
                  <a:gd name="T77" fmla="*/ 802 h 807"/>
                  <a:gd name="T78" fmla="*/ 496 w 497"/>
                  <a:gd name="T79" fmla="*/ 796 h 807"/>
                  <a:gd name="T80" fmla="*/ 497 w 497"/>
                  <a:gd name="T81" fmla="*/ 16 h 807"/>
                  <a:gd name="T82" fmla="*/ 495 w 497"/>
                  <a:gd name="T83" fmla="*/ 7 h 807"/>
                  <a:gd name="T84" fmla="*/ 487 w 497"/>
                  <a:gd name="T85" fmla="*/ 0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7" h="807">
                    <a:moveTo>
                      <a:pt x="466" y="756"/>
                    </a:moveTo>
                    <a:lnTo>
                      <a:pt x="224" y="531"/>
                    </a:lnTo>
                    <a:lnTo>
                      <a:pt x="219" y="528"/>
                    </a:lnTo>
                    <a:lnTo>
                      <a:pt x="213" y="527"/>
                    </a:lnTo>
                    <a:lnTo>
                      <a:pt x="76" y="527"/>
                    </a:lnTo>
                    <a:lnTo>
                      <a:pt x="67" y="526"/>
                    </a:lnTo>
                    <a:lnTo>
                      <a:pt x="60" y="524"/>
                    </a:lnTo>
                    <a:lnTo>
                      <a:pt x="52" y="519"/>
                    </a:lnTo>
                    <a:lnTo>
                      <a:pt x="45" y="514"/>
                    </a:lnTo>
                    <a:lnTo>
                      <a:pt x="41" y="508"/>
                    </a:lnTo>
                    <a:lnTo>
                      <a:pt x="36" y="500"/>
                    </a:lnTo>
                    <a:lnTo>
                      <a:pt x="34" y="492"/>
                    </a:lnTo>
                    <a:lnTo>
                      <a:pt x="33" y="484"/>
                    </a:lnTo>
                    <a:lnTo>
                      <a:pt x="31" y="356"/>
                    </a:lnTo>
                    <a:lnTo>
                      <a:pt x="32" y="349"/>
                    </a:lnTo>
                    <a:lnTo>
                      <a:pt x="33" y="341"/>
                    </a:lnTo>
                    <a:lnTo>
                      <a:pt x="34" y="334"/>
                    </a:lnTo>
                    <a:lnTo>
                      <a:pt x="37" y="326"/>
                    </a:lnTo>
                    <a:lnTo>
                      <a:pt x="42" y="319"/>
                    </a:lnTo>
                    <a:lnTo>
                      <a:pt x="48" y="314"/>
                    </a:lnTo>
                    <a:lnTo>
                      <a:pt x="52" y="312"/>
                    </a:lnTo>
                    <a:lnTo>
                      <a:pt x="55" y="310"/>
                    </a:lnTo>
                    <a:lnTo>
                      <a:pt x="60" y="309"/>
                    </a:lnTo>
                    <a:lnTo>
                      <a:pt x="65" y="309"/>
                    </a:lnTo>
                    <a:lnTo>
                      <a:pt x="202" y="309"/>
                    </a:lnTo>
                    <a:lnTo>
                      <a:pt x="205" y="309"/>
                    </a:lnTo>
                    <a:lnTo>
                      <a:pt x="207" y="308"/>
                    </a:lnTo>
                    <a:lnTo>
                      <a:pt x="211" y="307"/>
                    </a:lnTo>
                    <a:lnTo>
                      <a:pt x="213" y="305"/>
                    </a:lnTo>
                    <a:lnTo>
                      <a:pt x="466" y="52"/>
                    </a:lnTo>
                    <a:lnTo>
                      <a:pt x="466" y="756"/>
                    </a:lnTo>
                    <a:close/>
                    <a:moveTo>
                      <a:pt x="487" y="0"/>
                    </a:moveTo>
                    <a:lnTo>
                      <a:pt x="483" y="0"/>
                    </a:lnTo>
                    <a:lnTo>
                      <a:pt x="478" y="0"/>
                    </a:lnTo>
                    <a:lnTo>
                      <a:pt x="474" y="1"/>
                    </a:lnTo>
                    <a:lnTo>
                      <a:pt x="471" y="5"/>
                    </a:lnTo>
                    <a:lnTo>
                      <a:pt x="195" y="278"/>
                    </a:lnTo>
                    <a:lnTo>
                      <a:pt x="65" y="278"/>
                    </a:lnTo>
                    <a:lnTo>
                      <a:pt x="57" y="278"/>
                    </a:lnTo>
                    <a:lnTo>
                      <a:pt x="51" y="279"/>
                    </a:lnTo>
                    <a:lnTo>
                      <a:pt x="44" y="281"/>
                    </a:lnTo>
                    <a:lnTo>
                      <a:pt x="38" y="284"/>
                    </a:lnTo>
                    <a:lnTo>
                      <a:pt x="33" y="287"/>
                    </a:lnTo>
                    <a:lnTo>
                      <a:pt x="27" y="290"/>
                    </a:lnTo>
                    <a:lnTo>
                      <a:pt x="23" y="295"/>
                    </a:lnTo>
                    <a:lnTo>
                      <a:pt x="18" y="300"/>
                    </a:lnTo>
                    <a:lnTo>
                      <a:pt x="14" y="305"/>
                    </a:lnTo>
                    <a:lnTo>
                      <a:pt x="11" y="311"/>
                    </a:lnTo>
                    <a:lnTo>
                      <a:pt x="7" y="318"/>
                    </a:lnTo>
                    <a:lnTo>
                      <a:pt x="5" y="325"/>
                    </a:lnTo>
                    <a:lnTo>
                      <a:pt x="3" y="331"/>
                    </a:lnTo>
                    <a:lnTo>
                      <a:pt x="1" y="339"/>
                    </a:lnTo>
                    <a:lnTo>
                      <a:pt x="0" y="348"/>
                    </a:lnTo>
                    <a:lnTo>
                      <a:pt x="0" y="356"/>
                    </a:lnTo>
                    <a:lnTo>
                      <a:pt x="2" y="484"/>
                    </a:lnTo>
                    <a:lnTo>
                      <a:pt x="2" y="491"/>
                    </a:lnTo>
                    <a:lnTo>
                      <a:pt x="3" y="498"/>
                    </a:lnTo>
                    <a:lnTo>
                      <a:pt x="5" y="506"/>
                    </a:lnTo>
                    <a:lnTo>
                      <a:pt x="7" y="512"/>
                    </a:lnTo>
                    <a:lnTo>
                      <a:pt x="11" y="519"/>
                    </a:lnTo>
                    <a:lnTo>
                      <a:pt x="14" y="525"/>
                    </a:lnTo>
                    <a:lnTo>
                      <a:pt x="18" y="530"/>
                    </a:lnTo>
                    <a:lnTo>
                      <a:pt x="24" y="536"/>
                    </a:lnTo>
                    <a:lnTo>
                      <a:pt x="28" y="541"/>
                    </a:lnTo>
                    <a:lnTo>
                      <a:pt x="35" y="545"/>
                    </a:lnTo>
                    <a:lnTo>
                      <a:pt x="41" y="549"/>
                    </a:lnTo>
                    <a:lnTo>
                      <a:pt x="47" y="552"/>
                    </a:lnTo>
                    <a:lnTo>
                      <a:pt x="54" y="555"/>
                    </a:lnTo>
                    <a:lnTo>
                      <a:pt x="61" y="556"/>
                    </a:lnTo>
                    <a:lnTo>
                      <a:pt x="68" y="558"/>
                    </a:lnTo>
                    <a:lnTo>
                      <a:pt x="76" y="558"/>
                    </a:lnTo>
                    <a:lnTo>
                      <a:pt x="207" y="558"/>
                    </a:lnTo>
                    <a:lnTo>
                      <a:pt x="471" y="802"/>
                    </a:lnTo>
                    <a:lnTo>
                      <a:pt x="476" y="806"/>
                    </a:lnTo>
                    <a:lnTo>
                      <a:pt x="482" y="807"/>
                    </a:lnTo>
                    <a:lnTo>
                      <a:pt x="485" y="806"/>
                    </a:lnTo>
                    <a:lnTo>
                      <a:pt x="487" y="805"/>
                    </a:lnTo>
                    <a:lnTo>
                      <a:pt x="492" y="802"/>
                    </a:lnTo>
                    <a:lnTo>
                      <a:pt x="495" y="799"/>
                    </a:lnTo>
                    <a:lnTo>
                      <a:pt x="496" y="796"/>
                    </a:lnTo>
                    <a:lnTo>
                      <a:pt x="497" y="791"/>
                    </a:lnTo>
                    <a:lnTo>
                      <a:pt x="497" y="16"/>
                    </a:lnTo>
                    <a:lnTo>
                      <a:pt x="496" y="10"/>
                    </a:lnTo>
                    <a:lnTo>
                      <a:pt x="495" y="7"/>
                    </a:lnTo>
                    <a:lnTo>
                      <a:pt x="492" y="4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3AF71C-5145-4B04-BEA8-1D24817E6A77}"/>
                </a:ext>
              </a:extLst>
            </p:cNvPr>
            <p:cNvGrpSpPr/>
            <p:nvPr/>
          </p:nvGrpSpPr>
          <p:grpSpPr>
            <a:xfrm>
              <a:off x="6552351" y="4963720"/>
              <a:ext cx="285750" cy="284163"/>
              <a:chOff x="3752850" y="766763"/>
              <a:chExt cx="285750" cy="284163"/>
            </a:xfrm>
            <a:solidFill>
              <a:srgbClr val="FF0000"/>
            </a:solidFill>
          </p:grpSpPr>
          <p:sp>
            <p:nvSpPr>
              <p:cNvPr id="13" name="Freeform 17">
                <a:extLst>
                  <a:ext uri="{FF2B5EF4-FFF2-40B4-BE49-F238E27FC236}">
                    <a16:creationId xmlns:a16="http://schemas.microsoft.com/office/drawing/2014/main" id="{7022D9EC-FE22-4068-B6C4-94CC3C02D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9375" y="914400"/>
                <a:ext cx="138113" cy="101600"/>
              </a:xfrm>
              <a:custGeom>
                <a:avLst/>
                <a:gdLst>
                  <a:gd name="T0" fmla="*/ 310 w 431"/>
                  <a:gd name="T1" fmla="*/ 15 h 317"/>
                  <a:gd name="T2" fmla="*/ 286 w 431"/>
                  <a:gd name="T3" fmla="*/ 5 h 317"/>
                  <a:gd name="T4" fmla="*/ 260 w 431"/>
                  <a:gd name="T5" fmla="*/ 0 h 317"/>
                  <a:gd name="T6" fmla="*/ 234 w 431"/>
                  <a:gd name="T7" fmla="*/ 5 h 317"/>
                  <a:gd name="T8" fmla="*/ 210 w 431"/>
                  <a:gd name="T9" fmla="*/ 15 h 317"/>
                  <a:gd name="T10" fmla="*/ 179 w 431"/>
                  <a:gd name="T11" fmla="*/ 44 h 317"/>
                  <a:gd name="T12" fmla="*/ 149 w 431"/>
                  <a:gd name="T13" fmla="*/ 19 h 317"/>
                  <a:gd name="T14" fmla="*/ 134 w 431"/>
                  <a:gd name="T15" fmla="*/ 7 h 317"/>
                  <a:gd name="T16" fmla="*/ 125 w 431"/>
                  <a:gd name="T17" fmla="*/ 7 h 317"/>
                  <a:gd name="T18" fmla="*/ 118 w 431"/>
                  <a:gd name="T19" fmla="*/ 11 h 317"/>
                  <a:gd name="T20" fmla="*/ 114 w 431"/>
                  <a:gd name="T21" fmla="*/ 19 h 317"/>
                  <a:gd name="T22" fmla="*/ 116 w 431"/>
                  <a:gd name="T23" fmla="*/ 27 h 317"/>
                  <a:gd name="T24" fmla="*/ 132 w 431"/>
                  <a:gd name="T25" fmla="*/ 43 h 317"/>
                  <a:gd name="T26" fmla="*/ 170 w 431"/>
                  <a:gd name="T27" fmla="*/ 76 h 317"/>
                  <a:gd name="T28" fmla="*/ 186 w 431"/>
                  <a:gd name="T29" fmla="*/ 79 h 317"/>
                  <a:gd name="T30" fmla="*/ 221 w 431"/>
                  <a:gd name="T31" fmla="*/ 44 h 317"/>
                  <a:gd name="T32" fmla="*/ 238 w 431"/>
                  <a:gd name="T33" fmla="*/ 35 h 317"/>
                  <a:gd name="T34" fmla="*/ 255 w 431"/>
                  <a:gd name="T35" fmla="*/ 30 h 317"/>
                  <a:gd name="T36" fmla="*/ 272 w 431"/>
                  <a:gd name="T37" fmla="*/ 32 h 317"/>
                  <a:gd name="T38" fmla="*/ 288 w 431"/>
                  <a:gd name="T39" fmla="*/ 38 h 317"/>
                  <a:gd name="T40" fmla="*/ 303 w 431"/>
                  <a:gd name="T41" fmla="*/ 49 h 317"/>
                  <a:gd name="T42" fmla="*/ 390 w 431"/>
                  <a:gd name="T43" fmla="*/ 138 h 317"/>
                  <a:gd name="T44" fmla="*/ 398 w 431"/>
                  <a:gd name="T45" fmla="*/ 155 h 317"/>
                  <a:gd name="T46" fmla="*/ 401 w 431"/>
                  <a:gd name="T47" fmla="*/ 172 h 317"/>
                  <a:gd name="T48" fmla="*/ 398 w 431"/>
                  <a:gd name="T49" fmla="*/ 189 h 317"/>
                  <a:gd name="T50" fmla="*/ 390 w 431"/>
                  <a:gd name="T51" fmla="*/ 205 h 317"/>
                  <a:gd name="T52" fmla="*/ 339 w 431"/>
                  <a:gd name="T53" fmla="*/ 258 h 317"/>
                  <a:gd name="T54" fmla="*/ 319 w 431"/>
                  <a:gd name="T55" fmla="*/ 273 h 317"/>
                  <a:gd name="T56" fmla="*/ 295 w 431"/>
                  <a:gd name="T57" fmla="*/ 283 h 317"/>
                  <a:gd name="T58" fmla="*/ 271 w 431"/>
                  <a:gd name="T59" fmla="*/ 287 h 317"/>
                  <a:gd name="T60" fmla="*/ 246 w 431"/>
                  <a:gd name="T61" fmla="*/ 284 h 317"/>
                  <a:gd name="T62" fmla="*/ 223 w 431"/>
                  <a:gd name="T63" fmla="*/ 275 h 317"/>
                  <a:gd name="T64" fmla="*/ 166 w 431"/>
                  <a:gd name="T65" fmla="*/ 237 h 317"/>
                  <a:gd name="T66" fmla="*/ 94 w 431"/>
                  <a:gd name="T67" fmla="*/ 182 h 317"/>
                  <a:gd name="T68" fmla="*/ 25 w 431"/>
                  <a:gd name="T69" fmla="*/ 125 h 317"/>
                  <a:gd name="T70" fmla="*/ 17 w 431"/>
                  <a:gd name="T71" fmla="*/ 120 h 317"/>
                  <a:gd name="T72" fmla="*/ 9 w 431"/>
                  <a:gd name="T73" fmla="*/ 121 h 317"/>
                  <a:gd name="T74" fmla="*/ 2 w 431"/>
                  <a:gd name="T75" fmla="*/ 128 h 317"/>
                  <a:gd name="T76" fmla="*/ 0 w 431"/>
                  <a:gd name="T77" fmla="*/ 136 h 317"/>
                  <a:gd name="T78" fmla="*/ 2 w 431"/>
                  <a:gd name="T79" fmla="*/ 144 h 317"/>
                  <a:gd name="T80" fmla="*/ 51 w 431"/>
                  <a:gd name="T81" fmla="*/ 187 h 317"/>
                  <a:gd name="T82" fmla="*/ 124 w 431"/>
                  <a:gd name="T83" fmla="*/ 243 h 317"/>
                  <a:gd name="T84" fmla="*/ 199 w 431"/>
                  <a:gd name="T85" fmla="*/ 296 h 317"/>
                  <a:gd name="T86" fmla="*/ 225 w 431"/>
                  <a:gd name="T87" fmla="*/ 309 h 317"/>
                  <a:gd name="T88" fmla="*/ 251 w 431"/>
                  <a:gd name="T89" fmla="*/ 315 h 317"/>
                  <a:gd name="T90" fmla="*/ 282 w 431"/>
                  <a:gd name="T91" fmla="*/ 316 h 317"/>
                  <a:gd name="T92" fmla="*/ 318 w 431"/>
                  <a:gd name="T93" fmla="*/ 308 h 317"/>
                  <a:gd name="T94" fmla="*/ 351 w 431"/>
                  <a:gd name="T95" fmla="*/ 288 h 317"/>
                  <a:gd name="T96" fmla="*/ 411 w 431"/>
                  <a:gd name="T97" fmla="*/ 228 h 317"/>
                  <a:gd name="T98" fmla="*/ 424 w 431"/>
                  <a:gd name="T99" fmla="*/ 206 h 317"/>
                  <a:gd name="T100" fmla="*/ 430 w 431"/>
                  <a:gd name="T101" fmla="*/ 180 h 317"/>
                  <a:gd name="T102" fmla="*/ 429 w 431"/>
                  <a:gd name="T103" fmla="*/ 155 h 317"/>
                  <a:gd name="T104" fmla="*/ 420 w 431"/>
                  <a:gd name="T105" fmla="*/ 129 h 317"/>
                  <a:gd name="T106" fmla="*/ 404 w 431"/>
                  <a:gd name="T107" fmla="*/ 10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1" h="317">
                    <a:moveTo>
                      <a:pt x="324" y="27"/>
                    </a:moveTo>
                    <a:lnTo>
                      <a:pt x="318" y="21"/>
                    </a:lnTo>
                    <a:lnTo>
                      <a:pt x="310" y="15"/>
                    </a:lnTo>
                    <a:lnTo>
                      <a:pt x="302" y="11"/>
                    </a:lnTo>
                    <a:lnTo>
                      <a:pt x="294" y="7"/>
                    </a:lnTo>
                    <a:lnTo>
                      <a:pt x="286" y="5"/>
                    </a:lnTo>
                    <a:lnTo>
                      <a:pt x="277" y="3"/>
                    </a:lnTo>
                    <a:lnTo>
                      <a:pt x="269" y="2"/>
                    </a:lnTo>
                    <a:lnTo>
                      <a:pt x="260" y="0"/>
                    </a:lnTo>
                    <a:lnTo>
                      <a:pt x="251" y="2"/>
                    </a:lnTo>
                    <a:lnTo>
                      <a:pt x="243" y="3"/>
                    </a:lnTo>
                    <a:lnTo>
                      <a:pt x="234" y="5"/>
                    </a:lnTo>
                    <a:lnTo>
                      <a:pt x="226" y="7"/>
                    </a:lnTo>
                    <a:lnTo>
                      <a:pt x="218" y="11"/>
                    </a:lnTo>
                    <a:lnTo>
                      <a:pt x="210" y="15"/>
                    </a:lnTo>
                    <a:lnTo>
                      <a:pt x="203" y="21"/>
                    </a:lnTo>
                    <a:lnTo>
                      <a:pt x="196" y="27"/>
                    </a:lnTo>
                    <a:lnTo>
                      <a:pt x="179" y="44"/>
                    </a:lnTo>
                    <a:lnTo>
                      <a:pt x="169" y="36"/>
                    </a:lnTo>
                    <a:lnTo>
                      <a:pt x="158" y="27"/>
                    </a:lnTo>
                    <a:lnTo>
                      <a:pt x="149" y="19"/>
                    </a:lnTo>
                    <a:lnTo>
                      <a:pt x="139" y="10"/>
                    </a:lnTo>
                    <a:lnTo>
                      <a:pt x="137" y="8"/>
                    </a:lnTo>
                    <a:lnTo>
                      <a:pt x="134" y="7"/>
                    </a:lnTo>
                    <a:lnTo>
                      <a:pt x="131" y="6"/>
                    </a:lnTo>
                    <a:lnTo>
                      <a:pt x="128" y="6"/>
                    </a:lnTo>
                    <a:lnTo>
                      <a:pt x="125" y="7"/>
                    </a:lnTo>
                    <a:lnTo>
                      <a:pt x="123" y="8"/>
                    </a:lnTo>
                    <a:lnTo>
                      <a:pt x="120" y="9"/>
                    </a:lnTo>
                    <a:lnTo>
                      <a:pt x="118" y="11"/>
                    </a:lnTo>
                    <a:lnTo>
                      <a:pt x="116" y="13"/>
                    </a:lnTo>
                    <a:lnTo>
                      <a:pt x="114" y="17"/>
                    </a:lnTo>
                    <a:lnTo>
                      <a:pt x="114" y="19"/>
                    </a:lnTo>
                    <a:lnTo>
                      <a:pt x="114" y="22"/>
                    </a:lnTo>
                    <a:lnTo>
                      <a:pt x="114" y="25"/>
                    </a:lnTo>
                    <a:lnTo>
                      <a:pt x="116" y="27"/>
                    </a:lnTo>
                    <a:lnTo>
                      <a:pt x="117" y="30"/>
                    </a:lnTo>
                    <a:lnTo>
                      <a:pt x="119" y="33"/>
                    </a:lnTo>
                    <a:lnTo>
                      <a:pt x="132" y="43"/>
                    </a:lnTo>
                    <a:lnTo>
                      <a:pt x="144" y="54"/>
                    </a:lnTo>
                    <a:lnTo>
                      <a:pt x="157" y="66"/>
                    </a:lnTo>
                    <a:lnTo>
                      <a:pt x="170" y="76"/>
                    </a:lnTo>
                    <a:lnTo>
                      <a:pt x="175" y="79"/>
                    </a:lnTo>
                    <a:lnTo>
                      <a:pt x="181" y="80"/>
                    </a:lnTo>
                    <a:lnTo>
                      <a:pt x="186" y="79"/>
                    </a:lnTo>
                    <a:lnTo>
                      <a:pt x="190" y="75"/>
                    </a:lnTo>
                    <a:lnTo>
                      <a:pt x="217" y="49"/>
                    </a:lnTo>
                    <a:lnTo>
                      <a:pt x="221" y="44"/>
                    </a:lnTo>
                    <a:lnTo>
                      <a:pt x="227" y="40"/>
                    </a:lnTo>
                    <a:lnTo>
                      <a:pt x="232" y="38"/>
                    </a:lnTo>
                    <a:lnTo>
                      <a:pt x="238" y="35"/>
                    </a:lnTo>
                    <a:lnTo>
                      <a:pt x="243" y="33"/>
                    </a:lnTo>
                    <a:lnTo>
                      <a:pt x="248" y="32"/>
                    </a:lnTo>
                    <a:lnTo>
                      <a:pt x="255" y="30"/>
                    </a:lnTo>
                    <a:lnTo>
                      <a:pt x="260" y="30"/>
                    </a:lnTo>
                    <a:lnTo>
                      <a:pt x="266" y="30"/>
                    </a:lnTo>
                    <a:lnTo>
                      <a:pt x="272" y="32"/>
                    </a:lnTo>
                    <a:lnTo>
                      <a:pt x="277" y="34"/>
                    </a:lnTo>
                    <a:lnTo>
                      <a:pt x="282" y="35"/>
                    </a:lnTo>
                    <a:lnTo>
                      <a:pt x="288" y="38"/>
                    </a:lnTo>
                    <a:lnTo>
                      <a:pt x="293" y="41"/>
                    </a:lnTo>
                    <a:lnTo>
                      <a:pt x="298" y="44"/>
                    </a:lnTo>
                    <a:lnTo>
                      <a:pt x="303" y="49"/>
                    </a:lnTo>
                    <a:lnTo>
                      <a:pt x="383" y="129"/>
                    </a:lnTo>
                    <a:lnTo>
                      <a:pt x="387" y="133"/>
                    </a:lnTo>
                    <a:lnTo>
                      <a:pt x="390" y="138"/>
                    </a:lnTo>
                    <a:lnTo>
                      <a:pt x="394" y="143"/>
                    </a:lnTo>
                    <a:lnTo>
                      <a:pt x="397" y="148"/>
                    </a:lnTo>
                    <a:lnTo>
                      <a:pt x="398" y="155"/>
                    </a:lnTo>
                    <a:lnTo>
                      <a:pt x="400" y="160"/>
                    </a:lnTo>
                    <a:lnTo>
                      <a:pt x="400" y="165"/>
                    </a:lnTo>
                    <a:lnTo>
                      <a:pt x="401" y="172"/>
                    </a:lnTo>
                    <a:lnTo>
                      <a:pt x="400" y="177"/>
                    </a:lnTo>
                    <a:lnTo>
                      <a:pt x="400" y="183"/>
                    </a:lnTo>
                    <a:lnTo>
                      <a:pt x="398" y="189"/>
                    </a:lnTo>
                    <a:lnTo>
                      <a:pt x="397" y="194"/>
                    </a:lnTo>
                    <a:lnTo>
                      <a:pt x="394" y="199"/>
                    </a:lnTo>
                    <a:lnTo>
                      <a:pt x="390" y="205"/>
                    </a:lnTo>
                    <a:lnTo>
                      <a:pt x="387" y="210"/>
                    </a:lnTo>
                    <a:lnTo>
                      <a:pt x="383" y="214"/>
                    </a:lnTo>
                    <a:lnTo>
                      <a:pt x="339" y="258"/>
                    </a:lnTo>
                    <a:lnTo>
                      <a:pt x="333" y="264"/>
                    </a:lnTo>
                    <a:lnTo>
                      <a:pt x="326" y="269"/>
                    </a:lnTo>
                    <a:lnTo>
                      <a:pt x="319" y="273"/>
                    </a:lnTo>
                    <a:lnTo>
                      <a:pt x="311" y="278"/>
                    </a:lnTo>
                    <a:lnTo>
                      <a:pt x="304" y="281"/>
                    </a:lnTo>
                    <a:lnTo>
                      <a:pt x="295" y="283"/>
                    </a:lnTo>
                    <a:lnTo>
                      <a:pt x="288" y="285"/>
                    </a:lnTo>
                    <a:lnTo>
                      <a:pt x="279" y="286"/>
                    </a:lnTo>
                    <a:lnTo>
                      <a:pt x="271" y="287"/>
                    </a:lnTo>
                    <a:lnTo>
                      <a:pt x="263" y="287"/>
                    </a:lnTo>
                    <a:lnTo>
                      <a:pt x="255" y="286"/>
                    </a:lnTo>
                    <a:lnTo>
                      <a:pt x="246" y="284"/>
                    </a:lnTo>
                    <a:lnTo>
                      <a:pt x="239" y="282"/>
                    </a:lnTo>
                    <a:lnTo>
                      <a:pt x="230" y="279"/>
                    </a:lnTo>
                    <a:lnTo>
                      <a:pt x="223" y="275"/>
                    </a:lnTo>
                    <a:lnTo>
                      <a:pt x="215" y="271"/>
                    </a:lnTo>
                    <a:lnTo>
                      <a:pt x="190" y="254"/>
                    </a:lnTo>
                    <a:lnTo>
                      <a:pt x="166" y="237"/>
                    </a:lnTo>
                    <a:lnTo>
                      <a:pt x="142" y="219"/>
                    </a:lnTo>
                    <a:lnTo>
                      <a:pt x="118" y="201"/>
                    </a:lnTo>
                    <a:lnTo>
                      <a:pt x="94" y="182"/>
                    </a:lnTo>
                    <a:lnTo>
                      <a:pt x="71" y="163"/>
                    </a:lnTo>
                    <a:lnTo>
                      <a:pt x="47" y="144"/>
                    </a:lnTo>
                    <a:lnTo>
                      <a:pt x="25" y="125"/>
                    </a:lnTo>
                    <a:lnTo>
                      <a:pt x="23" y="122"/>
                    </a:lnTo>
                    <a:lnTo>
                      <a:pt x="19" y="121"/>
                    </a:lnTo>
                    <a:lnTo>
                      <a:pt x="17" y="120"/>
                    </a:lnTo>
                    <a:lnTo>
                      <a:pt x="14" y="120"/>
                    </a:lnTo>
                    <a:lnTo>
                      <a:pt x="11" y="120"/>
                    </a:lnTo>
                    <a:lnTo>
                      <a:pt x="9" y="121"/>
                    </a:lnTo>
                    <a:lnTo>
                      <a:pt x="5" y="124"/>
                    </a:lnTo>
                    <a:lnTo>
                      <a:pt x="3" y="126"/>
                    </a:lnTo>
                    <a:lnTo>
                      <a:pt x="2" y="128"/>
                    </a:lnTo>
                    <a:lnTo>
                      <a:pt x="0" y="130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40"/>
                    </a:lnTo>
                    <a:lnTo>
                      <a:pt x="1" y="142"/>
                    </a:lnTo>
                    <a:lnTo>
                      <a:pt x="2" y="144"/>
                    </a:lnTo>
                    <a:lnTo>
                      <a:pt x="4" y="147"/>
                    </a:lnTo>
                    <a:lnTo>
                      <a:pt x="28" y="166"/>
                    </a:lnTo>
                    <a:lnTo>
                      <a:pt x="51" y="187"/>
                    </a:lnTo>
                    <a:lnTo>
                      <a:pt x="75" y="206"/>
                    </a:lnTo>
                    <a:lnTo>
                      <a:pt x="100" y="225"/>
                    </a:lnTo>
                    <a:lnTo>
                      <a:pt x="124" y="243"/>
                    </a:lnTo>
                    <a:lnTo>
                      <a:pt x="149" y="262"/>
                    </a:lnTo>
                    <a:lnTo>
                      <a:pt x="173" y="279"/>
                    </a:lnTo>
                    <a:lnTo>
                      <a:pt x="199" y="296"/>
                    </a:lnTo>
                    <a:lnTo>
                      <a:pt x="206" y="301"/>
                    </a:lnTo>
                    <a:lnTo>
                      <a:pt x="215" y="305"/>
                    </a:lnTo>
                    <a:lnTo>
                      <a:pt x="225" y="309"/>
                    </a:lnTo>
                    <a:lnTo>
                      <a:pt x="233" y="312"/>
                    </a:lnTo>
                    <a:lnTo>
                      <a:pt x="242" y="314"/>
                    </a:lnTo>
                    <a:lnTo>
                      <a:pt x="251" y="315"/>
                    </a:lnTo>
                    <a:lnTo>
                      <a:pt x="260" y="316"/>
                    </a:lnTo>
                    <a:lnTo>
                      <a:pt x="270" y="317"/>
                    </a:lnTo>
                    <a:lnTo>
                      <a:pt x="282" y="316"/>
                    </a:lnTo>
                    <a:lnTo>
                      <a:pt x="294" y="314"/>
                    </a:lnTo>
                    <a:lnTo>
                      <a:pt x="306" y="312"/>
                    </a:lnTo>
                    <a:lnTo>
                      <a:pt x="318" y="308"/>
                    </a:lnTo>
                    <a:lnTo>
                      <a:pt x="330" y="302"/>
                    </a:lnTo>
                    <a:lnTo>
                      <a:pt x="340" y="296"/>
                    </a:lnTo>
                    <a:lnTo>
                      <a:pt x="351" y="288"/>
                    </a:lnTo>
                    <a:lnTo>
                      <a:pt x="361" y="280"/>
                    </a:lnTo>
                    <a:lnTo>
                      <a:pt x="404" y="236"/>
                    </a:lnTo>
                    <a:lnTo>
                      <a:pt x="411" y="228"/>
                    </a:lnTo>
                    <a:lnTo>
                      <a:pt x="416" y="221"/>
                    </a:lnTo>
                    <a:lnTo>
                      <a:pt x="420" y="213"/>
                    </a:lnTo>
                    <a:lnTo>
                      <a:pt x="424" y="206"/>
                    </a:lnTo>
                    <a:lnTo>
                      <a:pt x="427" y="197"/>
                    </a:lnTo>
                    <a:lnTo>
                      <a:pt x="429" y="189"/>
                    </a:lnTo>
                    <a:lnTo>
                      <a:pt x="430" y="180"/>
                    </a:lnTo>
                    <a:lnTo>
                      <a:pt x="431" y="172"/>
                    </a:lnTo>
                    <a:lnTo>
                      <a:pt x="430" y="163"/>
                    </a:lnTo>
                    <a:lnTo>
                      <a:pt x="429" y="155"/>
                    </a:lnTo>
                    <a:lnTo>
                      <a:pt x="427" y="146"/>
                    </a:lnTo>
                    <a:lnTo>
                      <a:pt x="424" y="137"/>
                    </a:lnTo>
                    <a:lnTo>
                      <a:pt x="420" y="129"/>
                    </a:lnTo>
                    <a:lnTo>
                      <a:pt x="416" y="121"/>
                    </a:lnTo>
                    <a:lnTo>
                      <a:pt x="411" y="114"/>
                    </a:lnTo>
                    <a:lnTo>
                      <a:pt x="404" y="107"/>
                    </a:lnTo>
                    <a:lnTo>
                      <a:pt x="32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8">
                <a:extLst>
                  <a:ext uri="{FF2B5EF4-FFF2-40B4-BE49-F238E27FC236}">
                    <a16:creationId xmlns:a16="http://schemas.microsoft.com/office/drawing/2014/main" id="{F67CB058-096C-4D23-8652-D5A3E15E2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9363" y="777875"/>
                <a:ext cx="100013" cy="136525"/>
              </a:xfrm>
              <a:custGeom>
                <a:avLst/>
                <a:gdLst>
                  <a:gd name="T0" fmla="*/ 176 w 316"/>
                  <a:gd name="T1" fmla="*/ 429 h 431"/>
                  <a:gd name="T2" fmla="*/ 186 w 316"/>
                  <a:gd name="T3" fmla="*/ 430 h 431"/>
                  <a:gd name="T4" fmla="*/ 195 w 316"/>
                  <a:gd name="T5" fmla="*/ 423 h 431"/>
                  <a:gd name="T6" fmla="*/ 196 w 316"/>
                  <a:gd name="T7" fmla="*/ 414 h 431"/>
                  <a:gd name="T8" fmla="*/ 193 w 316"/>
                  <a:gd name="T9" fmla="*/ 406 h 431"/>
                  <a:gd name="T10" fmla="*/ 134 w 316"/>
                  <a:gd name="T11" fmla="*/ 336 h 431"/>
                  <a:gd name="T12" fmla="*/ 81 w 316"/>
                  <a:gd name="T13" fmla="*/ 265 h 431"/>
                  <a:gd name="T14" fmla="*/ 42 w 316"/>
                  <a:gd name="T15" fmla="*/ 208 h 431"/>
                  <a:gd name="T16" fmla="*/ 32 w 316"/>
                  <a:gd name="T17" fmla="*/ 184 h 431"/>
                  <a:gd name="T18" fmla="*/ 30 w 316"/>
                  <a:gd name="T19" fmla="*/ 160 h 431"/>
                  <a:gd name="T20" fmla="*/ 34 w 316"/>
                  <a:gd name="T21" fmla="*/ 135 h 431"/>
                  <a:gd name="T22" fmla="*/ 43 w 316"/>
                  <a:gd name="T23" fmla="*/ 112 h 431"/>
                  <a:gd name="T24" fmla="*/ 59 w 316"/>
                  <a:gd name="T25" fmla="*/ 92 h 431"/>
                  <a:gd name="T26" fmla="*/ 112 w 316"/>
                  <a:gd name="T27" fmla="*/ 40 h 431"/>
                  <a:gd name="T28" fmla="*/ 128 w 316"/>
                  <a:gd name="T29" fmla="*/ 32 h 431"/>
                  <a:gd name="T30" fmla="*/ 146 w 316"/>
                  <a:gd name="T31" fmla="*/ 30 h 431"/>
                  <a:gd name="T32" fmla="*/ 163 w 316"/>
                  <a:gd name="T33" fmla="*/ 32 h 431"/>
                  <a:gd name="T34" fmla="*/ 179 w 316"/>
                  <a:gd name="T35" fmla="*/ 40 h 431"/>
                  <a:gd name="T36" fmla="*/ 269 w 316"/>
                  <a:gd name="T37" fmla="*/ 128 h 431"/>
                  <a:gd name="T38" fmla="*/ 280 w 316"/>
                  <a:gd name="T39" fmla="*/ 143 h 431"/>
                  <a:gd name="T40" fmla="*/ 285 w 316"/>
                  <a:gd name="T41" fmla="*/ 159 h 431"/>
                  <a:gd name="T42" fmla="*/ 286 w 316"/>
                  <a:gd name="T43" fmla="*/ 177 h 431"/>
                  <a:gd name="T44" fmla="*/ 282 w 316"/>
                  <a:gd name="T45" fmla="*/ 194 h 431"/>
                  <a:gd name="T46" fmla="*/ 272 w 316"/>
                  <a:gd name="T47" fmla="*/ 209 h 431"/>
                  <a:gd name="T48" fmla="*/ 239 w 316"/>
                  <a:gd name="T49" fmla="*/ 245 h 431"/>
                  <a:gd name="T50" fmla="*/ 241 w 316"/>
                  <a:gd name="T51" fmla="*/ 260 h 431"/>
                  <a:gd name="T52" fmla="*/ 273 w 316"/>
                  <a:gd name="T53" fmla="*/ 299 h 431"/>
                  <a:gd name="T54" fmla="*/ 289 w 316"/>
                  <a:gd name="T55" fmla="*/ 316 h 431"/>
                  <a:gd name="T56" fmla="*/ 298 w 316"/>
                  <a:gd name="T57" fmla="*/ 317 h 431"/>
                  <a:gd name="T58" fmla="*/ 306 w 316"/>
                  <a:gd name="T59" fmla="*/ 313 h 431"/>
                  <a:gd name="T60" fmla="*/ 311 w 316"/>
                  <a:gd name="T61" fmla="*/ 305 h 431"/>
                  <a:gd name="T62" fmla="*/ 309 w 316"/>
                  <a:gd name="T63" fmla="*/ 297 h 431"/>
                  <a:gd name="T64" fmla="*/ 298 w 316"/>
                  <a:gd name="T65" fmla="*/ 282 h 431"/>
                  <a:gd name="T66" fmla="*/ 273 w 316"/>
                  <a:gd name="T67" fmla="*/ 252 h 431"/>
                  <a:gd name="T68" fmla="*/ 301 w 316"/>
                  <a:gd name="T69" fmla="*/ 221 h 431"/>
                  <a:gd name="T70" fmla="*/ 313 w 316"/>
                  <a:gd name="T71" fmla="*/ 197 h 431"/>
                  <a:gd name="T72" fmla="*/ 316 w 316"/>
                  <a:gd name="T73" fmla="*/ 170 h 431"/>
                  <a:gd name="T74" fmla="*/ 313 w 316"/>
                  <a:gd name="T75" fmla="*/ 145 h 431"/>
                  <a:gd name="T76" fmla="*/ 301 w 316"/>
                  <a:gd name="T77" fmla="*/ 120 h 431"/>
                  <a:gd name="T78" fmla="*/ 210 w 316"/>
                  <a:gd name="T79" fmla="*/ 27 h 431"/>
                  <a:gd name="T80" fmla="*/ 189 w 316"/>
                  <a:gd name="T81" fmla="*/ 11 h 431"/>
                  <a:gd name="T82" fmla="*/ 163 w 316"/>
                  <a:gd name="T83" fmla="*/ 1 h 431"/>
                  <a:gd name="T84" fmla="*/ 136 w 316"/>
                  <a:gd name="T85" fmla="*/ 0 h 431"/>
                  <a:gd name="T86" fmla="*/ 111 w 316"/>
                  <a:gd name="T87" fmla="*/ 7 h 431"/>
                  <a:gd name="T88" fmla="*/ 88 w 316"/>
                  <a:gd name="T89" fmla="*/ 21 h 431"/>
                  <a:gd name="T90" fmla="*/ 30 w 316"/>
                  <a:gd name="T91" fmla="*/ 78 h 431"/>
                  <a:gd name="T92" fmla="*/ 12 w 316"/>
                  <a:gd name="T93" fmla="*/ 107 h 431"/>
                  <a:gd name="T94" fmla="*/ 2 w 316"/>
                  <a:gd name="T95" fmla="*/ 137 h 431"/>
                  <a:gd name="T96" fmla="*/ 0 w 316"/>
                  <a:gd name="T97" fmla="*/ 170 h 431"/>
                  <a:gd name="T98" fmla="*/ 7 w 316"/>
                  <a:gd name="T99" fmla="*/ 202 h 431"/>
                  <a:gd name="T100" fmla="*/ 22 w 316"/>
                  <a:gd name="T101" fmla="*/ 232 h 431"/>
                  <a:gd name="T102" fmla="*/ 74 w 316"/>
                  <a:gd name="T103" fmla="*/ 306 h 431"/>
                  <a:gd name="T104" fmla="*/ 131 w 316"/>
                  <a:gd name="T105" fmla="*/ 379 h 431"/>
                  <a:gd name="T106" fmla="*/ 170 w 316"/>
                  <a:gd name="T107" fmla="*/ 42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6" h="431">
                    <a:moveTo>
                      <a:pt x="170" y="426"/>
                    </a:moveTo>
                    <a:lnTo>
                      <a:pt x="173" y="428"/>
                    </a:lnTo>
                    <a:lnTo>
                      <a:pt x="176" y="429"/>
                    </a:lnTo>
                    <a:lnTo>
                      <a:pt x="179" y="430"/>
                    </a:lnTo>
                    <a:lnTo>
                      <a:pt x="181" y="431"/>
                    </a:lnTo>
                    <a:lnTo>
                      <a:pt x="186" y="430"/>
                    </a:lnTo>
                    <a:lnTo>
                      <a:pt x="192" y="427"/>
                    </a:lnTo>
                    <a:lnTo>
                      <a:pt x="194" y="425"/>
                    </a:lnTo>
                    <a:lnTo>
                      <a:pt x="195" y="423"/>
                    </a:lnTo>
                    <a:lnTo>
                      <a:pt x="196" y="420"/>
                    </a:lnTo>
                    <a:lnTo>
                      <a:pt x="196" y="418"/>
                    </a:lnTo>
                    <a:lnTo>
                      <a:pt x="196" y="414"/>
                    </a:lnTo>
                    <a:lnTo>
                      <a:pt x="196" y="411"/>
                    </a:lnTo>
                    <a:lnTo>
                      <a:pt x="195" y="409"/>
                    </a:lnTo>
                    <a:lnTo>
                      <a:pt x="193" y="406"/>
                    </a:lnTo>
                    <a:lnTo>
                      <a:pt x="173" y="383"/>
                    </a:lnTo>
                    <a:lnTo>
                      <a:pt x="153" y="360"/>
                    </a:lnTo>
                    <a:lnTo>
                      <a:pt x="134" y="336"/>
                    </a:lnTo>
                    <a:lnTo>
                      <a:pt x="116" y="313"/>
                    </a:lnTo>
                    <a:lnTo>
                      <a:pt x="98" y="289"/>
                    </a:lnTo>
                    <a:lnTo>
                      <a:pt x="81" y="265"/>
                    </a:lnTo>
                    <a:lnTo>
                      <a:pt x="63" y="240"/>
                    </a:lnTo>
                    <a:lnTo>
                      <a:pt x="46" y="215"/>
                    </a:lnTo>
                    <a:lnTo>
                      <a:pt x="42" y="208"/>
                    </a:lnTo>
                    <a:lnTo>
                      <a:pt x="38" y="200"/>
                    </a:lnTo>
                    <a:lnTo>
                      <a:pt x="35" y="193"/>
                    </a:lnTo>
                    <a:lnTo>
                      <a:pt x="32" y="184"/>
                    </a:lnTo>
                    <a:lnTo>
                      <a:pt x="31" y="176"/>
                    </a:lnTo>
                    <a:lnTo>
                      <a:pt x="30" y="168"/>
                    </a:lnTo>
                    <a:lnTo>
                      <a:pt x="30" y="160"/>
                    </a:lnTo>
                    <a:lnTo>
                      <a:pt x="30" y="151"/>
                    </a:lnTo>
                    <a:lnTo>
                      <a:pt x="31" y="144"/>
                    </a:lnTo>
                    <a:lnTo>
                      <a:pt x="34" y="135"/>
                    </a:lnTo>
                    <a:lnTo>
                      <a:pt x="36" y="128"/>
                    </a:lnTo>
                    <a:lnTo>
                      <a:pt x="39" y="119"/>
                    </a:lnTo>
                    <a:lnTo>
                      <a:pt x="43" y="112"/>
                    </a:lnTo>
                    <a:lnTo>
                      <a:pt x="47" y="105"/>
                    </a:lnTo>
                    <a:lnTo>
                      <a:pt x="53" y="98"/>
                    </a:lnTo>
                    <a:lnTo>
                      <a:pt x="59" y="92"/>
                    </a:lnTo>
                    <a:lnTo>
                      <a:pt x="103" y="47"/>
                    </a:lnTo>
                    <a:lnTo>
                      <a:pt x="107" y="44"/>
                    </a:lnTo>
                    <a:lnTo>
                      <a:pt x="112" y="40"/>
                    </a:lnTo>
                    <a:lnTo>
                      <a:pt x="117" y="37"/>
                    </a:lnTo>
                    <a:lnTo>
                      <a:pt x="122" y="35"/>
                    </a:lnTo>
                    <a:lnTo>
                      <a:pt x="128" y="32"/>
                    </a:lnTo>
                    <a:lnTo>
                      <a:pt x="134" y="31"/>
                    </a:lnTo>
                    <a:lnTo>
                      <a:pt x="139" y="30"/>
                    </a:lnTo>
                    <a:lnTo>
                      <a:pt x="146" y="30"/>
                    </a:lnTo>
                    <a:lnTo>
                      <a:pt x="151" y="30"/>
                    </a:lnTo>
                    <a:lnTo>
                      <a:pt x="158" y="31"/>
                    </a:lnTo>
                    <a:lnTo>
                      <a:pt x="163" y="32"/>
                    </a:lnTo>
                    <a:lnTo>
                      <a:pt x="168" y="35"/>
                    </a:lnTo>
                    <a:lnTo>
                      <a:pt x="174" y="37"/>
                    </a:lnTo>
                    <a:lnTo>
                      <a:pt x="179" y="40"/>
                    </a:lnTo>
                    <a:lnTo>
                      <a:pt x="184" y="44"/>
                    </a:lnTo>
                    <a:lnTo>
                      <a:pt x="189" y="47"/>
                    </a:lnTo>
                    <a:lnTo>
                      <a:pt x="269" y="128"/>
                    </a:lnTo>
                    <a:lnTo>
                      <a:pt x="272" y="133"/>
                    </a:lnTo>
                    <a:lnTo>
                      <a:pt x="276" y="137"/>
                    </a:lnTo>
                    <a:lnTo>
                      <a:pt x="280" y="143"/>
                    </a:lnTo>
                    <a:lnTo>
                      <a:pt x="282" y="148"/>
                    </a:lnTo>
                    <a:lnTo>
                      <a:pt x="284" y="153"/>
                    </a:lnTo>
                    <a:lnTo>
                      <a:pt x="285" y="159"/>
                    </a:lnTo>
                    <a:lnTo>
                      <a:pt x="286" y="165"/>
                    </a:lnTo>
                    <a:lnTo>
                      <a:pt x="286" y="170"/>
                    </a:lnTo>
                    <a:lnTo>
                      <a:pt x="286" y="177"/>
                    </a:lnTo>
                    <a:lnTo>
                      <a:pt x="285" y="183"/>
                    </a:lnTo>
                    <a:lnTo>
                      <a:pt x="284" y="189"/>
                    </a:lnTo>
                    <a:lnTo>
                      <a:pt x="282" y="194"/>
                    </a:lnTo>
                    <a:lnTo>
                      <a:pt x="280" y="199"/>
                    </a:lnTo>
                    <a:lnTo>
                      <a:pt x="276" y="205"/>
                    </a:lnTo>
                    <a:lnTo>
                      <a:pt x="272" y="209"/>
                    </a:lnTo>
                    <a:lnTo>
                      <a:pt x="269" y="213"/>
                    </a:lnTo>
                    <a:lnTo>
                      <a:pt x="242" y="240"/>
                    </a:lnTo>
                    <a:lnTo>
                      <a:pt x="239" y="245"/>
                    </a:lnTo>
                    <a:lnTo>
                      <a:pt x="238" y="251"/>
                    </a:lnTo>
                    <a:lnTo>
                      <a:pt x="238" y="256"/>
                    </a:lnTo>
                    <a:lnTo>
                      <a:pt x="241" y="260"/>
                    </a:lnTo>
                    <a:lnTo>
                      <a:pt x="252" y="273"/>
                    </a:lnTo>
                    <a:lnTo>
                      <a:pt x="262" y="286"/>
                    </a:lnTo>
                    <a:lnTo>
                      <a:pt x="273" y="299"/>
                    </a:lnTo>
                    <a:lnTo>
                      <a:pt x="285" y="312"/>
                    </a:lnTo>
                    <a:lnTo>
                      <a:pt x="287" y="314"/>
                    </a:lnTo>
                    <a:lnTo>
                      <a:pt x="289" y="316"/>
                    </a:lnTo>
                    <a:lnTo>
                      <a:pt x="292" y="316"/>
                    </a:lnTo>
                    <a:lnTo>
                      <a:pt x="295" y="317"/>
                    </a:lnTo>
                    <a:lnTo>
                      <a:pt x="298" y="317"/>
                    </a:lnTo>
                    <a:lnTo>
                      <a:pt x="301" y="316"/>
                    </a:lnTo>
                    <a:lnTo>
                      <a:pt x="303" y="315"/>
                    </a:lnTo>
                    <a:lnTo>
                      <a:pt x="306" y="313"/>
                    </a:lnTo>
                    <a:lnTo>
                      <a:pt x="307" y="311"/>
                    </a:lnTo>
                    <a:lnTo>
                      <a:pt x="309" y="308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0"/>
                    </a:lnTo>
                    <a:lnTo>
                      <a:pt x="309" y="297"/>
                    </a:lnTo>
                    <a:lnTo>
                      <a:pt x="308" y="294"/>
                    </a:lnTo>
                    <a:lnTo>
                      <a:pt x="307" y="292"/>
                    </a:lnTo>
                    <a:lnTo>
                      <a:pt x="298" y="282"/>
                    </a:lnTo>
                    <a:lnTo>
                      <a:pt x="289" y="272"/>
                    </a:lnTo>
                    <a:lnTo>
                      <a:pt x="281" y="262"/>
                    </a:lnTo>
                    <a:lnTo>
                      <a:pt x="273" y="252"/>
                    </a:lnTo>
                    <a:lnTo>
                      <a:pt x="290" y="235"/>
                    </a:lnTo>
                    <a:lnTo>
                      <a:pt x="296" y="228"/>
                    </a:lnTo>
                    <a:lnTo>
                      <a:pt x="301" y="221"/>
                    </a:lnTo>
                    <a:lnTo>
                      <a:pt x="305" y="213"/>
                    </a:lnTo>
                    <a:lnTo>
                      <a:pt x="309" y="206"/>
                    </a:lnTo>
                    <a:lnTo>
                      <a:pt x="313" y="197"/>
                    </a:lnTo>
                    <a:lnTo>
                      <a:pt x="315" y="189"/>
                    </a:lnTo>
                    <a:lnTo>
                      <a:pt x="316" y="180"/>
                    </a:lnTo>
                    <a:lnTo>
                      <a:pt x="316" y="170"/>
                    </a:lnTo>
                    <a:lnTo>
                      <a:pt x="316" y="162"/>
                    </a:lnTo>
                    <a:lnTo>
                      <a:pt x="315" y="153"/>
                    </a:lnTo>
                    <a:lnTo>
                      <a:pt x="313" y="145"/>
                    </a:lnTo>
                    <a:lnTo>
                      <a:pt x="309" y="136"/>
                    </a:lnTo>
                    <a:lnTo>
                      <a:pt x="305" y="129"/>
                    </a:lnTo>
                    <a:lnTo>
                      <a:pt x="301" y="120"/>
                    </a:lnTo>
                    <a:lnTo>
                      <a:pt x="296" y="114"/>
                    </a:lnTo>
                    <a:lnTo>
                      <a:pt x="290" y="107"/>
                    </a:lnTo>
                    <a:lnTo>
                      <a:pt x="210" y="27"/>
                    </a:lnTo>
                    <a:lnTo>
                      <a:pt x="203" y="21"/>
                    </a:lnTo>
                    <a:lnTo>
                      <a:pt x="196" y="15"/>
                    </a:lnTo>
                    <a:lnTo>
                      <a:pt x="189" y="11"/>
                    </a:lnTo>
                    <a:lnTo>
                      <a:pt x="180" y="7"/>
                    </a:lnTo>
                    <a:lnTo>
                      <a:pt x="171" y="4"/>
                    </a:lnTo>
                    <a:lnTo>
                      <a:pt x="163" y="1"/>
                    </a:lnTo>
                    <a:lnTo>
                      <a:pt x="154" y="0"/>
                    </a:lnTo>
                    <a:lnTo>
                      <a:pt x="146" y="0"/>
                    </a:lnTo>
                    <a:lnTo>
                      <a:pt x="136" y="0"/>
                    </a:lnTo>
                    <a:lnTo>
                      <a:pt x="128" y="1"/>
                    </a:lnTo>
                    <a:lnTo>
                      <a:pt x="119" y="4"/>
                    </a:lnTo>
                    <a:lnTo>
                      <a:pt x="111" y="7"/>
                    </a:lnTo>
                    <a:lnTo>
                      <a:pt x="103" y="11"/>
                    </a:lnTo>
                    <a:lnTo>
                      <a:pt x="96" y="15"/>
                    </a:lnTo>
                    <a:lnTo>
                      <a:pt x="88" y="21"/>
                    </a:lnTo>
                    <a:lnTo>
                      <a:pt x="82" y="27"/>
                    </a:lnTo>
                    <a:lnTo>
                      <a:pt x="38" y="71"/>
                    </a:lnTo>
                    <a:lnTo>
                      <a:pt x="30" y="78"/>
                    </a:lnTo>
                    <a:lnTo>
                      <a:pt x="23" y="88"/>
                    </a:lnTo>
                    <a:lnTo>
                      <a:pt x="17" y="97"/>
                    </a:lnTo>
                    <a:lnTo>
                      <a:pt x="12" y="107"/>
                    </a:lnTo>
                    <a:lnTo>
                      <a:pt x="8" y="117"/>
                    </a:lnTo>
                    <a:lnTo>
                      <a:pt x="5" y="128"/>
                    </a:lnTo>
                    <a:lnTo>
                      <a:pt x="2" y="137"/>
                    </a:lnTo>
                    <a:lnTo>
                      <a:pt x="0" y="148"/>
                    </a:lnTo>
                    <a:lnTo>
                      <a:pt x="0" y="160"/>
                    </a:lnTo>
                    <a:lnTo>
                      <a:pt x="0" y="170"/>
                    </a:lnTo>
                    <a:lnTo>
                      <a:pt x="1" y="181"/>
                    </a:lnTo>
                    <a:lnTo>
                      <a:pt x="4" y="192"/>
                    </a:lnTo>
                    <a:lnTo>
                      <a:pt x="7" y="202"/>
                    </a:lnTo>
                    <a:lnTo>
                      <a:pt x="11" y="212"/>
                    </a:lnTo>
                    <a:lnTo>
                      <a:pt x="15" y="223"/>
                    </a:lnTo>
                    <a:lnTo>
                      <a:pt x="22" y="232"/>
                    </a:lnTo>
                    <a:lnTo>
                      <a:pt x="38" y="257"/>
                    </a:lnTo>
                    <a:lnTo>
                      <a:pt x="56" y="282"/>
                    </a:lnTo>
                    <a:lnTo>
                      <a:pt x="74" y="306"/>
                    </a:lnTo>
                    <a:lnTo>
                      <a:pt x="92" y="331"/>
                    </a:lnTo>
                    <a:lnTo>
                      <a:pt x="111" y="355"/>
                    </a:lnTo>
                    <a:lnTo>
                      <a:pt x="131" y="379"/>
                    </a:lnTo>
                    <a:lnTo>
                      <a:pt x="150" y="403"/>
                    </a:lnTo>
                    <a:lnTo>
                      <a:pt x="170" y="426"/>
                    </a:lnTo>
                    <a:lnTo>
                      <a:pt x="170" y="4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9">
                <a:extLst>
                  <a:ext uri="{FF2B5EF4-FFF2-40B4-BE49-F238E27FC236}">
                    <a16:creationId xmlns:a16="http://schemas.microsoft.com/office/drawing/2014/main" id="{46C4ED99-D971-4E58-A1FF-D90013393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850" y="766763"/>
                <a:ext cx="285750" cy="284163"/>
              </a:xfrm>
              <a:custGeom>
                <a:avLst/>
                <a:gdLst>
                  <a:gd name="T0" fmla="*/ 894 w 900"/>
                  <a:gd name="T1" fmla="*/ 4 h 898"/>
                  <a:gd name="T2" fmla="*/ 892 w 900"/>
                  <a:gd name="T3" fmla="*/ 2 h 898"/>
                  <a:gd name="T4" fmla="*/ 890 w 900"/>
                  <a:gd name="T5" fmla="*/ 1 h 898"/>
                  <a:gd name="T6" fmla="*/ 887 w 900"/>
                  <a:gd name="T7" fmla="*/ 0 h 898"/>
                  <a:gd name="T8" fmla="*/ 885 w 900"/>
                  <a:gd name="T9" fmla="*/ 0 h 898"/>
                  <a:gd name="T10" fmla="*/ 881 w 900"/>
                  <a:gd name="T11" fmla="*/ 0 h 898"/>
                  <a:gd name="T12" fmla="*/ 878 w 900"/>
                  <a:gd name="T13" fmla="*/ 1 h 898"/>
                  <a:gd name="T14" fmla="*/ 876 w 900"/>
                  <a:gd name="T15" fmla="*/ 2 h 898"/>
                  <a:gd name="T16" fmla="*/ 874 w 900"/>
                  <a:gd name="T17" fmla="*/ 4 h 898"/>
                  <a:gd name="T18" fmla="*/ 4 w 900"/>
                  <a:gd name="T19" fmla="*/ 873 h 898"/>
                  <a:gd name="T20" fmla="*/ 2 w 900"/>
                  <a:gd name="T21" fmla="*/ 876 h 898"/>
                  <a:gd name="T22" fmla="*/ 1 w 900"/>
                  <a:gd name="T23" fmla="*/ 878 h 898"/>
                  <a:gd name="T24" fmla="*/ 0 w 900"/>
                  <a:gd name="T25" fmla="*/ 881 h 898"/>
                  <a:gd name="T26" fmla="*/ 0 w 900"/>
                  <a:gd name="T27" fmla="*/ 883 h 898"/>
                  <a:gd name="T28" fmla="*/ 0 w 900"/>
                  <a:gd name="T29" fmla="*/ 887 h 898"/>
                  <a:gd name="T30" fmla="*/ 1 w 900"/>
                  <a:gd name="T31" fmla="*/ 890 h 898"/>
                  <a:gd name="T32" fmla="*/ 2 w 900"/>
                  <a:gd name="T33" fmla="*/ 892 h 898"/>
                  <a:gd name="T34" fmla="*/ 4 w 900"/>
                  <a:gd name="T35" fmla="*/ 894 h 898"/>
                  <a:gd name="T36" fmla="*/ 6 w 900"/>
                  <a:gd name="T37" fmla="*/ 896 h 898"/>
                  <a:gd name="T38" fmla="*/ 10 w 900"/>
                  <a:gd name="T39" fmla="*/ 897 h 898"/>
                  <a:gd name="T40" fmla="*/ 12 w 900"/>
                  <a:gd name="T41" fmla="*/ 898 h 898"/>
                  <a:gd name="T42" fmla="*/ 15 w 900"/>
                  <a:gd name="T43" fmla="*/ 898 h 898"/>
                  <a:gd name="T44" fmla="*/ 18 w 900"/>
                  <a:gd name="T45" fmla="*/ 898 h 898"/>
                  <a:gd name="T46" fmla="*/ 20 w 900"/>
                  <a:gd name="T47" fmla="*/ 897 h 898"/>
                  <a:gd name="T48" fmla="*/ 23 w 900"/>
                  <a:gd name="T49" fmla="*/ 896 h 898"/>
                  <a:gd name="T50" fmla="*/ 26 w 900"/>
                  <a:gd name="T51" fmla="*/ 894 h 898"/>
                  <a:gd name="T52" fmla="*/ 894 w 900"/>
                  <a:gd name="T53" fmla="*/ 26 h 898"/>
                  <a:gd name="T54" fmla="*/ 896 w 900"/>
                  <a:gd name="T55" fmla="*/ 23 h 898"/>
                  <a:gd name="T56" fmla="*/ 898 w 900"/>
                  <a:gd name="T57" fmla="*/ 20 h 898"/>
                  <a:gd name="T58" fmla="*/ 898 w 900"/>
                  <a:gd name="T59" fmla="*/ 17 h 898"/>
                  <a:gd name="T60" fmla="*/ 900 w 900"/>
                  <a:gd name="T61" fmla="*/ 15 h 898"/>
                  <a:gd name="T62" fmla="*/ 898 w 900"/>
                  <a:gd name="T63" fmla="*/ 12 h 898"/>
                  <a:gd name="T64" fmla="*/ 898 w 900"/>
                  <a:gd name="T65" fmla="*/ 10 h 898"/>
                  <a:gd name="T66" fmla="*/ 896 w 900"/>
                  <a:gd name="T67" fmla="*/ 6 h 898"/>
                  <a:gd name="T68" fmla="*/ 894 w 900"/>
                  <a:gd name="T69" fmla="*/ 4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0" h="898">
                    <a:moveTo>
                      <a:pt x="894" y="4"/>
                    </a:moveTo>
                    <a:lnTo>
                      <a:pt x="892" y="2"/>
                    </a:lnTo>
                    <a:lnTo>
                      <a:pt x="890" y="1"/>
                    </a:lnTo>
                    <a:lnTo>
                      <a:pt x="887" y="0"/>
                    </a:lnTo>
                    <a:lnTo>
                      <a:pt x="885" y="0"/>
                    </a:lnTo>
                    <a:lnTo>
                      <a:pt x="881" y="0"/>
                    </a:lnTo>
                    <a:lnTo>
                      <a:pt x="878" y="1"/>
                    </a:lnTo>
                    <a:lnTo>
                      <a:pt x="876" y="2"/>
                    </a:lnTo>
                    <a:lnTo>
                      <a:pt x="874" y="4"/>
                    </a:lnTo>
                    <a:lnTo>
                      <a:pt x="4" y="873"/>
                    </a:lnTo>
                    <a:lnTo>
                      <a:pt x="2" y="876"/>
                    </a:lnTo>
                    <a:lnTo>
                      <a:pt x="1" y="878"/>
                    </a:lnTo>
                    <a:lnTo>
                      <a:pt x="0" y="881"/>
                    </a:lnTo>
                    <a:lnTo>
                      <a:pt x="0" y="883"/>
                    </a:lnTo>
                    <a:lnTo>
                      <a:pt x="0" y="887"/>
                    </a:lnTo>
                    <a:lnTo>
                      <a:pt x="1" y="890"/>
                    </a:lnTo>
                    <a:lnTo>
                      <a:pt x="2" y="892"/>
                    </a:lnTo>
                    <a:lnTo>
                      <a:pt x="4" y="894"/>
                    </a:lnTo>
                    <a:lnTo>
                      <a:pt x="6" y="896"/>
                    </a:lnTo>
                    <a:lnTo>
                      <a:pt x="10" y="897"/>
                    </a:lnTo>
                    <a:lnTo>
                      <a:pt x="12" y="898"/>
                    </a:lnTo>
                    <a:lnTo>
                      <a:pt x="15" y="898"/>
                    </a:lnTo>
                    <a:lnTo>
                      <a:pt x="18" y="898"/>
                    </a:lnTo>
                    <a:lnTo>
                      <a:pt x="20" y="897"/>
                    </a:lnTo>
                    <a:lnTo>
                      <a:pt x="23" y="896"/>
                    </a:lnTo>
                    <a:lnTo>
                      <a:pt x="26" y="894"/>
                    </a:lnTo>
                    <a:lnTo>
                      <a:pt x="894" y="26"/>
                    </a:lnTo>
                    <a:lnTo>
                      <a:pt x="896" y="23"/>
                    </a:lnTo>
                    <a:lnTo>
                      <a:pt x="898" y="20"/>
                    </a:lnTo>
                    <a:lnTo>
                      <a:pt x="898" y="17"/>
                    </a:lnTo>
                    <a:lnTo>
                      <a:pt x="900" y="15"/>
                    </a:lnTo>
                    <a:lnTo>
                      <a:pt x="898" y="12"/>
                    </a:lnTo>
                    <a:lnTo>
                      <a:pt x="898" y="10"/>
                    </a:lnTo>
                    <a:lnTo>
                      <a:pt x="896" y="6"/>
                    </a:lnTo>
                    <a:lnTo>
                      <a:pt x="89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61916E16-8B04-49C9-AC0C-A46C06C40C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0706" y="4967689"/>
              <a:ext cx="276225" cy="276225"/>
            </a:xfrm>
            <a:custGeom>
              <a:avLst/>
              <a:gdLst>
                <a:gd name="T0" fmla="*/ 738 w 869"/>
                <a:gd name="T1" fmla="*/ 825 h 869"/>
                <a:gd name="T2" fmla="*/ 684 w 869"/>
                <a:gd name="T3" fmla="*/ 839 h 869"/>
                <a:gd name="T4" fmla="*/ 642 w 869"/>
                <a:gd name="T5" fmla="*/ 831 h 869"/>
                <a:gd name="T6" fmla="*/ 536 w 869"/>
                <a:gd name="T7" fmla="*/ 761 h 869"/>
                <a:gd name="T8" fmla="*/ 343 w 869"/>
                <a:gd name="T9" fmla="*/ 599 h 869"/>
                <a:gd name="T10" fmla="*/ 169 w 869"/>
                <a:gd name="T11" fmla="*/ 412 h 869"/>
                <a:gd name="T12" fmla="*/ 44 w 869"/>
                <a:gd name="T13" fmla="*/ 241 h 869"/>
                <a:gd name="T14" fmla="*/ 30 w 869"/>
                <a:gd name="T15" fmla="*/ 193 h 869"/>
                <a:gd name="T16" fmla="*/ 38 w 869"/>
                <a:gd name="T17" fmla="*/ 145 h 869"/>
                <a:gd name="T18" fmla="*/ 64 w 869"/>
                <a:gd name="T19" fmla="*/ 102 h 869"/>
                <a:gd name="T20" fmla="*/ 139 w 869"/>
                <a:gd name="T21" fmla="*/ 35 h 869"/>
                <a:gd name="T22" fmla="*/ 175 w 869"/>
                <a:gd name="T23" fmla="*/ 31 h 869"/>
                <a:gd name="T24" fmla="*/ 208 w 869"/>
                <a:gd name="T25" fmla="*/ 42 h 869"/>
                <a:gd name="T26" fmla="*/ 322 w 869"/>
                <a:gd name="T27" fmla="*/ 156 h 869"/>
                <a:gd name="T28" fmla="*/ 334 w 869"/>
                <a:gd name="T29" fmla="*/ 190 h 869"/>
                <a:gd name="T30" fmla="*/ 329 w 869"/>
                <a:gd name="T31" fmla="*/ 224 h 869"/>
                <a:gd name="T32" fmla="*/ 282 w 869"/>
                <a:gd name="T33" fmla="*/ 280 h 869"/>
                <a:gd name="T34" fmla="*/ 314 w 869"/>
                <a:gd name="T35" fmla="*/ 339 h 869"/>
                <a:gd name="T36" fmla="*/ 492 w 869"/>
                <a:gd name="T37" fmla="*/ 522 h 869"/>
                <a:gd name="T38" fmla="*/ 585 w 869"/>
                <a:gd name="T39" fmla="*/ 590 h 869"/>
                <a:gd name="T40" fmla="*/ 638 w 869"/>
                <a:gd name="T41" fmla="*/ 543 h 869"/>
                <a:gd name="T42" fmla="*/ 672 w 869"/>
                <a:gd name="T43" fmla="*/ 534 h 869"/>
                <a:gd name="T44" fmla="*/ 707 w 869"/>
                <a:gd name="T45" fmla="*/ 543 h 869"/>
                <a:gd name="T46" fmla="*/ 823 w 869"/>
                <a:gd name="T47" fmla="*/ 655 h 869"/>
                <a:gd name="T48" fmla="*/ 838 w 869"/>
                <a:gd name="T49" fmla="*/ 687 h 869"/>
                <a:gd name="T50" fmla="*/ 837 w 869"/>
                <a:gd name="T51" fmla="*/ 723 h 869"/>
                <a:gd name="T52" fmla="*/ 818 w 869"/>
                <a:gd name="T53" fmla="*/ 754 h 869"/>
                <a:gd name="T54" fmla="*/ 730 w 869"/>
                <a:gd name="T55" fmla="*/ 522 h 869"/>
                <a:gd name="T56" fmla="*/ 683 w 869"/>
                <a:gd name="T57" fmla="*/ 506 h 869"/>
                <a:gd name="T58" fmla="*/ 632 w 869"/>
                <a:gd name="T59" fmla="*/ 513 h 869"/>
                <a:gd name="T60" fmla="*/ 578 w 869"/>
                <a:gd name="T61" fmla="*/ 557 h 869"/>
                <a:gd name="T62" fmla="*/ 406 w 869"/>
                <a:gd name="T63" fmla="*/ 396 h 869"/>
                <a:gd name="T64" fmla="*/ 342 w 869"/>
                <a:gd name="T65" fmla="*/ 262 h 869"/>
                <a:gd name="T66" fmla="*/ 363 w 869"/>
                <a:gd name="T67" fmla="*/ 217 h 869"/>
                <a:gd name="T68" fmla="*/ 360 w 869"/>
                <a:gd name="T69" fmla="*/ 168 h 869"/>
                <a:gd name="T70" fmla="*/ 334 w 869"/>
                <a:gd name="T71" fmla="*/ 124 h 869"/>
                <a:gd name="T72" fmla="*/ 207 w 869"/>
                <a:gd name="T73" fmla="*/ 8 h 869"/>
                <a:gd name="T74" fmla="*/ 158 w 869"/>
                <a:gd name="T75" fmla="*/ 1 h 869"/>
                <a:gd name="T76" fmla="*/ 110 w 869"/>
                <a:gd name="T77" fmla="*/ 17 h 869"/>
                <a:gd name="T78" fmla="*/ 27 w 869"/>
                <a:gd name="T79" fmla="*/ 101 h 869"/>
                <a:gd name="T80" fmla="*/ 2 w 869"/>
                <a:gd name="T81" fmla="*/ 159 h 869"/>
                <a:gd name="T82" fmla="*/ 5 w 869"/>
                <a:gd name="T83" fmla="*/ 220 h 869"/>
                <a:gd name="T84" fmla="*/ 54 w 869"/>
                <a:gd name="T85" fmla="*/ 309 h 869"/>
                <a:gd name="T86" fmla="*/ 213 w 869"/>
                <a:gd name="T87" fmla="*/ 510 h 869"/>
                <a:gd name="T88" fmla="*/ 398 w 869"/>
                <a:gd name="T89" fmla="*/ 690 h 869"/>
                <a:gd name="T90" fmla="*/ 603 w 869"/>
                <a:gd name="T91" fmla="*/ 845 h 869"/>
                <a:gd name="T92" fmla="*/ 652 w 869"/>
                <a:gd name="T93" fmla="*/ 865 h 869"/>
                <a:gd name="T94" fmla="*/ 713 w 869"/>
                <a:gd name="T95" fmla="*/ 866 h 869"/>
                <a:gd name="T96" fmla="*/ 777 w 869"/>
                <a:gd name="T97" fmla="*/ 836 h 869"/>
                <a:gd name="T98" fmla="*/ 857 w 869"/>
                <a:gd name="T99" fmla="*/ 749 h 869"/>
                <a:gd name="T100" fmla="*/ 869 w 869"/>
                <a:gd name="T101" fmla="*/ 701 h 869"/>
                <a:gd name="T102" fmla="*/ 857 w 869"/>
                <a:gd name="T103" fmla="*/ 65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9" h="869">
                  <a:moveTo>
                    <a:pt x="818" y="754"/>
                  </a:moveTo>
                  <a:lnTo>
                    <a:pt x="766" y="805"/>
                  </a:lnTo>
                  <a:lnTo>
                    <a:pt x="758" y="813"/>
                  </a:lnTo>
                  <a:lnTo>
                    <a:pt x="749" y="819"/>
                  </a:lnTo>
                  <a:lnTo>
                    <a:pt x="738" y="825"/>
                  </a:lnTo>
                  <a:lnTo>
                    <a:pt x="729" y="830"/>
                  </a:lnTo>
                  <a:lnTo>
                    <a:pt x="718" y="834"/>
                  </a:lnTo>
                  <a:lnTo>
                    <a:pt x="706" y="837"/>
                  </a:lnTo>
                  <a:lnTo>
                    <a:pt x="696" y="838"/>
                  </a:lnTo>
                  <a:lnTo>
                    <a:pt x="684" y="839"/>
                  </a:lnTo>
                  <a:lnTo>
                    <a:pt x="675" y="838"/>
                  </a:lnTo>
                  <a:lnTo>
                    <a:pt x="667" y="837"/>
                  </a:lnTo>
                  <a:lnTo>
                    <a:pt x="658" y="836"/>
                  </a:lnTo>
                  <a:lnTo>
                    <a:pt x="650" y="834"/>
                  </a:lnTo>
                  <a:lnTo>
                    <a:pt x="642" y="831"/>
                  </a:lnTo>
                  <a:lnTo>
                    <a:pt x="634" y="828"/>
                  </a:lnTo>
                  <a:lnTo>
                    <a:pt x="626" y="824"/>
                  </a:lnTo>
                  <a:lnTo>
                    <a:pt x="619" y="819"/>
                  </a:lnTo>
                  <a:lnTo>
                    <a:pt x="577" y="791"/>
                  </a:lnTo>
                  <a:lnTo>
                    <a:pt x="536" y="761"/>
                  </a:lnTo>
                  <a:lnTo>
                    <a:pt x="496" y="731"/>
                  </a:lnTo>
                  <a:lnTo>
                    <a:pt x="456" y="699"/>
                  </a:lnTo>
                  <a:lnTo>
                    <a:pt x="417" y="667"/>
                  </a:lnTo>
                  <a:lnTo>
                    <a:pt x="379" y="633"/>
                  </a:lnTo>
                  <a:lnTo>
                    <a:pt x="343" y="599"/>
                  </a:lnTo>
                  <a:lnTo>
                    <a:pt x="306" y="563"/>
                  </a:lnTo>
                  <a:lnTo>
                    <a:pt x="270" y="527"/>
                  </a:lnTo>
                  <a:lnTo>
                    <a:pt x="236" y="489"/>
                  </a:lnTo>
                  <a:lnTo>
                    <a:pt x="202" y="452"/>
                  </a:lnTo>
                  <a:lnTo>
                    <a:pt x="169" y="412"/>
                  </a:lnTo>
                  <a:lnTo>
                    <a:pt x="138" y="373"/>
                  </a:lnTo>
                  <a:lnTo>
                    <a:pt x="107" y="333"/>
                  </a:lnTo>
                  <a:lnTo>
                    <a:pt x="78" y="292"/>
                  </a:lnTo>
                  <a:lnTo>
                    <a:pt x="50" y="250"/>
                  </a:lnTo>
                  <a:lnTo>
                    <a:pt x="44" y="241"/>
                  </a:lnTo>
                  <a:lnTo>
                    <a:pt x="40" y="232"/>
                  </a:lnTo>
                  <a:lnTo>
                    <a:pt x="37" y="223"/>
                  </a:lnTo>
                  <a:lnTo>
                    <a:pt x="33" y="213"/>
                  </a:lnTo>
                  <a:lnTo>
                    <a:pt x="31" y="203"/>
                  </a:lnTo>
                  <a:lnTo>
                    <a:pt x="30" y="193"/>
                  </a:lnTo>
                  <a:lnTo>
                    <a:pt x="30" y="184"/>
                  </a:lnTo>
                  <a:lnTo>
                    <a:pt x="31" y="174"/>
                  </a:lnTo>
                  <a:lnTo>
                    <a:pt x="32" y="164"/>
                  </a:lnTo>
                  <a:lnTo>
                    <a:pt x="35" y="155"/>
                  </a:lnTo>
                  <a:lnTo>
                    <a:pt x="38" y="145"/>
                  </a:lnTo>
                  <a:lnTo>
                    <a:pt x="41" y="135"/>
                  </a:lnTo>
                  <a:lnTo>
                    <a:pt x="46" y="127"/>
                  </a:lnTo>
                  <a:lnTo>
                    <a:pt x="52" y="118"/>
                  </a:lnTo>
                  <a:lnTo>
                    <a:pt x="57" y="110"/>
                  </a:lnTo>
                  <a:lnTo>
                    <a:pt x="64" y="102"/>
                  </a:lnTo>
                  <a:lnTo>
                    <a:pt x="116" y="51"/>
                  </a:lnTo>
                  <a:lnTo>
                    <a:pt x="121" y="47"/>
                  </a:lnTo>
                  <a:lnTo>
                    <a:pt x="127" y="42"/>
                  </a:lnTo>
                  <a:lnTo>
                    <a:pt x="133" y="38"/>
                  </a:lnTo>
                  <a:lnTo>
                    <a:pt x="139" y="35"/>
                  </a:lnTo>
                  <a:lnTo>
                    <a:pt x="146" y="33"/>
                  </a:lnTo>
                  <a:lnTo>
                    <a:pt x="153" y="32"/>
                  </a:lnTo>
                  <a:lnTo>
                    <a:pt x="161" y="31"/>
                  </a:lnTo>
                  <a:lnTo>
                    <a:pt x="167" y="30"/>
                  </a:lnTo>
                  <a:lnTo>
                    <a:pt x="175" y="31"/>
                  </a:lnTo>
                  <a:lnTo>
                    <a:pt x="182" y="32"/>
                  </a:lnTo>
                  <a:lnTo>
                    <a:pt x="189" y="33"/>
                  </a:lnTo>
                  <a:lnTo>
                    <a:pt x="196" y="35"/>
                  </a:lnTo>
                  <a:lnTo>
                    <a:pt x="202" y="38"/>
                  </a:lnTo>
                  <a:lnTo>
                    <a:pt x="208" y="42"/>
                  </a:lnTo>
                  <a:lnTo>
                    <a:pt x="214" y="47"/>
                  </a:lnTo>
                  <a:lnTo>
                    <a:pt x="220" y="51"/>
                  </a:lnTo>
                  <a:lnTo>
                    <a:pt x="313" y="145"/>
                  </a:lnTo>
                  <a:lnTo>
                    <a:pt x="318" y="150"/>
                  </a:lnTo>
                  <a:lnTo>
                    <a:pt x="322" y="156"/>
                  </a:lnTo>
                  <a:lnTo>
                    <a:pt x="325" y="162"/>
                  </a:lnTo>
                  <a:lnTo>
                    <a:pt x="329" y="169"/>
                  </a:lnTo>
                  <a:lnTo>
                    <a:pt x="331" y="176"/>
                  </a:lnTo>
                  <a:lnTo>
                    <a:pt x="333" y="182"/>
                  </a:lnTo>
                  <a:lnTo>
                    <a:pt x="334" y="190"/>
                  </a:lnTo>
                  <a:lnTo>
                    <a:pt x="334" y="196"/>
                  </a:lnTo>
                  <a:lnTo>
                    <a:pt x="334" y="204"/>
                  </a:lnTo>
                  <a:lnTo>
                    <a:pt x="333" y="210"/>
                  </a:lnTo>
                  <a:lnTo>
                    <a:pt x="331" y="218"/>
                  </a:lnTo>
                  <a:lnTo>
                    <a:pt x="329" y="224"/>
                  </a:lnTo>
                  <a:lnTo>
                    <a:pt x="325" y="231"/>
                  </a:lnTo>
                  <a:lnTo>
                    <a:pt x="322" y="237"/>
                  </a:lnTo>
                  <a:lnTo>
                    <a:pt x="318" y="243"/>
                  </a:lnTo>
                  <a:lnTo>
                    <a:pt x="313" y="249"/>
                  </a:lnTo>
                  <a:lnTo>
                    <a:pt x="282" y="280"/>
                  </a:lnTo>
                  <a:lnTo>
                    <a:pt x="278" y="284"/>
                  </a:lnTo>
                  <a:lnTo>
                    <a:pt x="277" y="289"/>
                  </a:lnTo>
                  <a:lnTo>
                    <a:pt x="278" y="295"/>
                  </a:lnTo>
                  <a:lnTo>
                    <a:pt x="281" y="300"/>
                  </a:lnTo>
                  <a:lnTo>
                    <a:pt x="314" y="339"/>
                  </a:lnTo>
                  <a:lnTo>
                    <a:pt x="347" y="376"/>
                  </a:lnTo>
                  <a:lnTo>
                    <a:pt x="382" y="415"/>
                  </a:lnTo>
                  <a:lnTo>
                    <a:pt x="417" y="451"/>
                  </a:lnTo>
                  <a:lnTo>
                    <a:pt x="455" y="487"/>
                  </a:lnTo>
                  <a:lnTo>
                    <a:pt x="492" y="522"/>
                  </a:lnTo>
                  <a:lnTo>
                    <a:pt x="531" y="556"/>
                  </a:lnTo>
                  <a:lnTo>
                    <a:pt x="569" y="588"/>
                  </a:lnTo>
                  <a:lnTo>
                    <a:pt x="575" y="591"/>
                  </a:lnTo>
                  <a:lnTo>
                    <a:pt x="580" y="592"/>
                  </a:lnTo>
                  <a:lnTo>
                    <a:pt x="585" y="590"/>
                  </a:lnTo>
                  <a:lnTo>
                    <a:pt x="590" y="588"/>
                  </a:lnTo>
                  <a:lnTo>
                    <a:pt x="621" y="556"/>
                  </a:lnTo>
                  <a:lnTo>
                    <a:pt x="626" y="552"/>
                  </a:lnTo>
                  <a:lnTo>
                    <a:pt x="631" y="547"/>
                  </a:lnTo>
                  <a:lnTo>
                    <a:pt x="638" y="543"/>
                  </a:lnTo>
                  <a:lnTo>
                    <a:pt x="644" y="540"/>
                  </a:lnTo>
                  <a:lnTo>
                    <a:pt x="651" y="538"/>
                  </a:lnTo>
                  <a:lnTo>
                    <a:pt x="658" y="537"/>
                  </a:lnTo>
                  <a:lnTo>
                    <a:pt x="666" y="535"/>
                  </a:lnTo>
                  <a:lnTo>
                    <a:pt x="672" y="534"/>
                  </a:lnTo>
                  <a:lnTo>
                    <a:pt x="680" y="535"/>
                  </a:lnTo>
                  <a:lnTo>
                    <a:pt x="687" y="537"/>
                  </a:lnTo>
                  <a:lnTo>
                    <a:pt x="693" y="538"/>
                  </a:lnTo>
                  <a:lnTo>
                    <a:pt x="701" y="540"/>
                  </a:lnTo>
                  <a:lnTo>
                    <a:pt x="707" y="543"/>
                  </a:lnTo>
                  <a:lnTo>
                    <a:pt x="713" y="547"/>
                  </a:lnTo>
                  <a:lnTo>
                    <a:pt x="719" y="552"/>
                  </a:lnTo>
                  <a:lnTo>
                    <a:pt x="724" y="556"/>
                  </a:lnTo>
                  <a:lnTo>
                    <a:pt x="818" y="650"/>
                  </a:lnTo>
                  <a:lnTo>
                    <a:pt x="823" y="655"/>
                  </a:lnTo>
                  <a:lnTo>
                    <a:pt x="827" y="662"/>
                  </a:lnTo>
                  <a:lnTo>
                    <a:pt x="831" y="667"/>
                  </a:lnTo>
                  <a:lnTo>
                    <a:pt x="834" y="673"/>
                  </a:lnTo>
                  <a:lnTo>
                    <a:pt x="837" y="681"/>
                  </a:lnTo>
                  <a:lnTo>
                    <a:pt x="838" y="687"/>
                  </a:lnTo>
                  <a:lnTo>
                    <a:pt x="839" y="695"/>
                  </a:lnTo>
                  <a:lnTo>
                    <a:pt x="839" y="701"/>
                  </a:lnTo>
                  <a:lnTo>
                    <a:pt x="839" y="709"/>
                  </a:lnTo>
                  <a:lnTo>
                    <a:pt x="838" y="715"/>
                  </a:lnTo>
                  <a:lnTo>
                    <a:pt x="837" y="723"/>
                  </a:lnTo>
                  <a:lnTo>
                    <a:pt x="834" y="729"/>
                  </a:lnTo>
                  <a:lnTo>
                    <a:pt x="831" y="736"/>
                  </a:lnTo>
                  <a:lnTo>
                    <a:pt x="827" y="742"/>
                  </a:lnTo>
                  <a:lnTo>
                    <a:pt x="823" y="747"/>
                  </a:lnTo>
                  <a:lnTo>
                    <a:pt x="818" y="754"/>
                  </a:lnTo>
                  <a:lnTo>
                    <a:pt x="818" y="754"/>
                  </a:lnTo>
                  <a:close/>
                  <a:moveTo>
                    <a:pt x="839" y="629"/>
                  </a:moveTo>
                  <a:lnTo>
                    <a:pt x="746" y="535"/>
                  </a:lnTo>
                  <a:lnTo>
                    <a:pt x="738" y="528"/>
                  </a:lnTo>
                  <a:lnTo>
                    <a:pt x="730" y="522"/>
                  </a:lnTo>
                  <a:lnTo>
                    <a:pt x="721" y="517"/>
                  </a:lnTo>
                  <a:lnTo>
                    <a:pt x="712" y="513"/>
                  </a:lnTo>
                  <a:lnTo>
                    <a:pt x="703" y="509"/>
                  </a:lnTo>
                  <a:lnTo>
                    <a:pt x="692" y="507"/>
                  </a:lnTo>
                  <a:lnTo>
                    <a:pt x="683" y="506"/>
                  </a:lnTo>
                  <a:lnTo>
                    <a:pt x="672" y="504"/>
                  </a:lnTo>
                  <a:lnTo>
                    <a:pt x="662" y="506"/>
                  </a:lnTo>
                  <a:lnTo>
                    <a:pt x="652" y="507"/>
                  </a:lnTo>
                  <a:lnTo>
                    <a:pt x="642" y="509"/>
                  </a:lnTo>
                  <a:lnTo>
                    <a:pt x="632" y="513"/>
                  </a:lnTo>
                  <a:lnTo>
                    <a:pt x="624" y="517"/>
                  </a:lnTo>
                  <a:lnTo>
                    <a:pt x="615" y="522"/>
                  </a:lnTo>
                  <a:lnTo>
                    <a:pt x="607" y="528"/>
                  </a:lnTo>
                  <a:lnTo>
                    <a:pt x="599" y="535"/>
                  </a:lnTo>
                  <a:lnTo>
                    <a:pt x="578" y="557"/>
                  </a:lnTo>
                  <a:lnTo>
                    <a:pt x="543" y="526"/>
                  </a:lnTo>
                  <a:lnTo>
                    <a:pt x="507" y="495"/>
                  </a:lnTo>
                  <a:lnTo>
                    <a:pt x="473" y="463"/>
                  </a:lnTo>
                  <a:lnTo>
                    <a:pt x="439" y="430"/>
                  </a:lnTo>
                  <a:lnTo>
                    <a:pt x="406" y="396"/>
                  </a:lnTo>
                  <a:lnTo>
                    <a:pt x="374" y="361"/>
                  </a:lnTo>
                  <a:lnTo>
                    <a:pt x="343" y="327"/>
                  </a:lnTo>
                  <a:lnTo>
                    <a:pt x="313" y="292"/>
                  </a:lnTo>
                  <a:lnTo>
                    <a:pt x="334" y="269"/>
                  </a:lnTo>
                  <a:lnTo>
                    <a:pt x="342" y="262"/>
                  </a:lnTo>
                  <a:lnTo>
                    <a:pt x="347" y="253"/>
                  </a:lnTo>
                  <a:lnTo>
                    <a:pt x="352" y="245"/>
                  </a:lnTo>
                  <a:lnTo>
                    <a:pt x="357" y="235"/>
                  </a:lnTo>
                  <a:lnTo>
                    <a:pt x="360" y="226"/>
                  </a:lnTo>
                  <a:lnTo>
                    <a:pt x="363" y="217"/>
                  </a:lnTo>
                  <a:lnTo>
                    <a:pt x="364" y="206"/>
                  </a:lnTo>
                  <a:lnTo>
                    <a:pt x="364" y="196"/>
                  </a:lnTo>
                  <a:lnTo>
                    <a:pt x="364" y="187"/>
                  </a:lnTo>
                  <a:lnTo>
                    <a:pt x="363" y="177"/>
                  </a:lnTo>
                  <a:lnTo>
                    <a:pt x="360" y="168"/>
                  </a:lnTo>
                  <a:lnTo>
                    <a:pt x="357" y="158"/>
                  </a:lnTo>
                  <a:lnTo>
                    <a:pt x="352" y="148"/>
                  </a:lnTo>
                  <a:lnTo>
                    <a:pt x="347" y="140"/>
                  </a:lnTo>
                  <a:lnTo>
                    <a:pt x="342" y="131"/>
                  </a:lnTo>
                  <a:lnTo>
                    <a:pt x="334" y="124"/>
                  </a:lnTo>
                  <a:lnTo>
                    <a:pt x="241" y="30"/>
                  </a:lnTo>
                  <a:lnTo>
                    <a:pt x="232" y="23"/>
                  </a:lnTo>
                  <a:lnTo>
                    <a:pt x="225" y="17"/>
                  </a:lnTo>
                  <a:lnTo>
                    <a:pt x="216" y="12"/>
                  </a:lnTo>
                  <a:lnTo>
                    <a:pt x="207" y="8"/>
                  </a:lnTo>
                  <a:lnTo>
                    <a:pt x="197" y="4"/>
                  </a:lnTo>
                  <a:lnTo>
                    <a:pt x="187" y="2"/>
                  </a:lnTo>
                  <a:lnTo>
                    <a:pt x="178" y="1"/>
                  </a:lnTo>
                  <a:lnTo>
                    <a:pt x="167" y="0"/>
                  </a:lnTo>
                  <a:lnTo>
                    <a:pt x="158" y="1"/>
                  </a:lnTo>
                  <a:lnTo>
                    <a:pt x="147" y="2"/>
                  </a:lnTo>
                  <a:lnTo>
                    <a:pt x="137" y="4"/>
                  </a:lnTo>
                  <a:lnTo>
                    <a:pt x="128" y="8"/>
                  </a:lnTo>
                  <a:lnTo>
                    <a:pt x="119" y="12"/>
                  </a:lnTo>
                  <a:lnTo>
                    <a:pt x="110" y="17"/>
                  </a:lnTo>
                  <a:lnTo>
                    <a:pt x="102" y="23"/>
                  </a:lnTo>
                  <a:lnTo>
                    <a:pt x="94" y="30"/>
                  </a:lnTo>
                  <a:lnTo>
                    <a:pt x="43" y="81"/>
                  </a:lnTo>
                  <a:lnTo>
                    <a:pt x="35" y="90"/>
                  </a:lnTo>
                  <a:lnTo>
                    <a:pt x="27" y="101"/>
                  </a:lnTo>
                  <a:lnTo>
                    <a:pt x="20" y="112"/>
                  </a:lnTo>
                  <a:lnTo>
                    <a:pt x="14" y="123"/>
                  </a:lnTo>
                  <a:lnTo>
                    <a:pt x="9" y="134"/>
                  </a:lnTo>
                  <a:lnTo>
                    <a:pt x="6" y="146"/>
                  </a:lnTo>
                  <a:lnTo>
                    <a:pt x="2" y="159"/>
                  </a:lnTo>
                  <a:lnTo>
                    <a:pt x="1" y="171"/>
                  </a:lnTo>
                  <a:lnTo>
                    <a:pt x="0" y="184"/>
                  </a:lnTo>
                  <a:lnTo>
                    <a:pt x="0" y="195"/>
                  </a:lnTo>
                  <a:lnTo>
                    <a:pt x="2" y="208"/>
                  </a:lnTo>
                  <a:lnTo>
                    <a:pt x="5" y="220"/>
                  </a:lnTo>
                  <a:lnTo>
                    <a:pt x="8" y="233"/>
                  </a:lnTo>
                  <a:lnTo>
                    <a:pt x="12" y="245"/>
                  </a:lnTo>
                  <a:lnTo>
                    <a:pt x="18" y="255"/>
                  </a:lnTo>
                  <a:lnTo>
                    <a:pt x="25" y="267"/>
                  </a:lnTo>
                  <a:lnTo>
                    <a:pt x="54" y="309"/>
                  </a:lnTo>
                  <a:lnTo>
                    <a:pt x="84" y="350"/>
                  </a:lnTo>
                  <a:lnTo>
                    <a:pt x="115" y="392"/>
                  </a:lnTo>
                  <a:lnTo>
                    <a:pt x="147" y="432"/>
                  </a:lnTo>
                  <a:lnTo>
                    <a:pt x="180" y="471"/>
                  </a:lnTo>
                  <a:lnTo>
                    <a:pt x="213" y="510"/>
                  </a:lnTo>
                  <a:lnTo>
                    <a:pt x="248" y="547"/>
                  </a:lnTo>
                  <a:lnTo>
                    <a:pt x="285" y="585"/>
                  </a:lnTo>
                  <a:lnTo>
                    <a:pt x="321" y="620"/>
                  </a:lnTo>
                  <a:lnTo>
                    <a:pt x="360" y="655"/>
                  </a:lnTo>
                  <a:lnTo>
                    <a:pt x="398" y="690"/>
                  </a:lnTo>
                  <a:lnTo>
                    <a:pt x="438" y="723"/>
                  </a:lnTo>
                  <a:lnTo>
                    <a:pt x="477" y="755"/>
                  </a:lnTo>
                  <a:lnTo>
                    <a:pt x="518" y="786"/>
                  </a:lnTo>
                  <a:lnTo>
                    <a:pt x="560" y="816"/>
                  </a:lnTo>
                  <a:lnTo>
                    <a:pt x="603" y="845"/>
                  </a:lnTo>
                  <a:lnTo>
                    <a:pt x="612" y="850"/>
                  </a:lnTo>
                  <a:lnTo>
                    <a:pt x="621" y="855"/>
                  </a:lnTo>
                  <a:lnTo>
                    <a:pt x="631" y="860"/>
                  </a:lnTo>
                  <a:lnTo>
                    <a:pt x="641" y="863"/>
                  </a:lnTo>
                  <a:lnTo>
                    <a:pt x="652" y="865"/>
                  </a:lnTo>
                  <a:lnTo>
                    <a:pt x="662" y="867"/>
                  </a:lnTo>
                  <a:lnTo>
                    <a:pt x="673" y="868"/>
                  </a:lnTo>
                  <a:lnTo>
                    <a:pt x="684" y="869"/>
                  </a:lnTo>
                  <a:lnTo>
                    <a:pt x="699" y="868"/>
                  </a:lnTo>
                  <a:lnTo>
                    <a:pt x="713" y="866"/>
                  </a:lnTo>
                  <a:lnTo>
                    <a:pt x="727" y="863"/>
                  </a:lnTo>
                  <a:lnTo>
                    <a:pt x="741" y="857"/>
                  </a:lnTo>
                  <a:lnTo>
                    <a:pt x="753" y="852"/>
                  </a:lnTo>
                  <a:lnTo>
                    <a:pt x="765" y="845"/>
                  </a:lnTo>
                  <a:lnTo>
                    <a:pt x="777" y="836"/>
                  </a:lnTo>
                  <a:lnTo>
                    <a:pt x="788" y="825"/>
                  </a:lnTo>
                  <a:lnTo>
                    <a:pt x="839" y="774"/>
                  </a:lnTo>
                  <a:lnTo>
                    <a:pt x="846" y="767"/>
                  </a:lnTo>
                  <a:lnTo>
                    <a:pt x="852" y="758"/>
                  </a:lnTo>
                  <a:lnTo>
                    <a:pt x="857" y="749"/>
                  </a:lnTo>
                  <a:lnTo>
                    <a:pt x="861" y="740"/>
                  </a:lnTo>
                  <a:lnTo>
                    <a:pt x="865" y="731"/>
                  </a:lnTo>
                  <a:lnTo>
                    <a:pt x="868" y="722"/>
                  </a:lnTo>
                  <a:lnTo>
                    <a:pt x="869" y="711"/>
                  </a:lnTo>
                  <a:lnTo>
                    <a:pt x="869" y="701"/>
                  </a:lnTo>
                  <a:lnTo>
                    <a:pt x="869" y="692"/>
                  </a:lnTo>
                  <a:lnTo>
                    <a:pt x="868" y="682"/>
                  </a:lnTo>
                  <a:lnTo>
                    <a:pt x="865" y="672"/>
                  </a:lnTo>
                  <a:lnTo>
                    <a:pt x="861" y="663"/>
                  </a:lnTo>
                  <a:lnTo>
                    <a:pt x="857" y="653"/>
                  </a:lnTo>
                  <a:lnTo>
                    <a:pt x="852" y="645"/>
                  </a:lnTo>
                  <a:lnTo>
                    <a:pt x="846" y="636"/>
                  </a:lnTo>
                  <a:lnTo>
                    <a:pt x="839" y="62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5">
              <a:extLst>
                <a:ext uri="{FF2B5EF4-FFF2-40B4-BE49-F238E27FC236}">
                  <a16:creationId xmlns:a16="http://schemas.microsoft.com/office/drawing/2014/main" id="{42E6D470-100A-4F44-8D71-FE73892330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5463" y="2759041"/>
              <a:ext cx="981075" cy="981075"/>
            </a:xfrm>
            <a:custGeom>
              <a:avLst/>
              <a:gdLst>
                <a:gd name="T0" fmla="*/ 593 w 902"/>
                <a:gd name="T1" fmla="*/ 667 h 902"/>
                <a:gd name="T2" fmla="*/ 575 w 902"/>
                <a:gd name="T3" fmla="*/ 541 h 902"/>
                <a:gd name="T4" fmla="*/ 603 w 902"/>
                <a:gd name="T5" fmla="*/ 459 h 902"/>
                <a:gd name="T6" fmla="*/ 620 w 902"/>
                <a:gd name="T7" fmla="*/ 397 h 902"/>
                <a:gd name="T8" fmla="*/ 610 w 902"/>
                <a:gd name="T9" fmla="*/ 338 h 902"/>
                <a:gd name="T10" fmla="*/ 610 w 902"/>
                <a:gd name="T11" fmla="*/ 221 h 902"/>
                <a:gd name="T12" fmla="*/ 534 w 902"/>
                <a:gd name="T13" fmla="*/ 176 h 902"/>
                <a:gd name="T14" fmla="*/ 384 w 902"/>
                <a:gd name="T15" fmla="*/ 190 h 902"/>
                <a:gd name="T16" fmla="*/ 321 w 902"/>
                <a:gd name="T17" fmla="*/ 228 h 902"/>
                <a:gd name="T18" fmla="*/ 287 w 902"/>
                <a:gd name="T19" fmla="*/ 271 h 902"/>
                <a:gd name="T20" fmla="*/ 296 w 902"/>
                <a:gd name="T21" fmla="*/ 368 h 902"/>
                <a:gd name="T22" fmla="*/ 282 w 902"/>
                <a:gd name="T23" fmla="*/ 429 h 902"/>
                <a:gd name="T24" fmla="*/ 308 w 902"/>
                <a:gd name="T25" fmla="*/ 498 h 902"/>
                <a:gd name="T26" fmla="*/ 360 w 902"/>
                <a:gd name="T27" fmla="*/ 574 h 902"/>
                <a:gd name="T28" fmla="*/ 221 w 902"/>
                <a:gd name="T29" fmla="*/ 701 h 902"/>
                <a:gd name="T30" fmla="*/ 84 w 902"/>
                <a:gd name="T31" fmla="*/ 659 h 902"/>
                <a:gd name="T32" fmla="*/ 32 w 902"/>
                <a:gd name="T33" fmla="*/ 491 h 902"/>
                <a:gd name="T34" fmla="*/ 55 w 902"/>
                <a:gd name="T35" fmla="*/ 306 h 902"/>
                <a:gd name="T36" fmla="*/ 153 w 902"/>
                <a:gd name="T37" fmla="*/ 153 h 902"/>
                <a:gd name="T38" fmla="*/ 306 w 902"/>
                <a:gd name="T39" fmla="*/ 55 h 902"/>
                <a:gd name="T40" fmla="*/ 494 w 902"/>
                <a:gd name="T41" fmla="*/ 32 h 902"/>
                <a:gd name="T42" fmla="*/ 669 w 902"/>
                <a:gd name="T43" fmla="*/ 91 h 902"/>
                <a:gd name="T44" fmla="*/ 800 w 902"/>
                <a:gd name="T45" fmla="*/ 215 h 902"/>
                <a:gd name="T46" fmla="*/ 867 w 902"/>
                <a:gd name="T47" fmla="*/ 387 h 902"/>
                <a:gd name="T48" fmla="*/ 855 w 902"/>
                <a:gd name="T49" fmla="*/ 568 h 902"/>
                <a:gd name="T50" fmla="*/ 773 w 902"/>
                <a:gd name="T51" fmla="*/ 722 h 902"/>
                <a:gd name="T52" fmla="*/ 337 w 902"/>
                <a:gd name="T53" fmla="*/ 689 h 902"/>
                <a:gd name="T54" fmla="*/ 389 w 902"/>
                <a:gd name="T55" fmla="*/ 560 h 902"/>
                <a:gd name="T56" fmla="*/ 347 w 902"/>
                <a:gd name="T57" fmla="*/ 518 h 902"/>
                <a:gd name="T58" fmla="*/ 331 w 902"/>
                <a:gd name="T59" fmla="*/ 442 h 902"/>
                <a:gd name="T60" fmla="*/ 313 w 902"/>
                <a:gd name="T61" fmla="*/ 429 h 902"/>
                <a:gd name="T62" fmla="*/ 321 w 902"/>
                <a:gd name="T63" fmla="*/ 390 h 902"/>
                <a:gd name="T64" fmla="*/ 329 w 902"/>
                <a:gd name="T65" fmla="*/ 355 h 902"/>
                <a:gd name="T66" fmla="*/ 325 w 902"/>
                <a:gd name="T67" fmla="*/ 260 h 902"/>
                <a:gd name="T68" fmla="*/ 369 w 902"/>
                <a:gd name="T69" fmla="*/ 251 h 902"/>
                <a:gd name="T70" fmla="*/ 400 w 902"/>
                <a:gd name="T71" fmla="*/ 216 h 902"/>
                <a:gd name="T72" fmla="*/ 552 w 902"/>
                <a:gd name="T73" fmla="*/ 213 h 902"/>
                <a:gd name="T74" fmla="*/ 590 w 902"/>
                <a:gd name="T75" fmla="*/ 260 h 902"/>
                <a:gd name="T76" fmla="*/ 570 w 902"/>
                <a:gd name="T77" fmla="*/ 381 h 902"/>
                <a:gd name="T78" fmla="*/ 588 w 902"/>
                <a:gd name="T79" fmla="*/ 394 h 902"/>
                <a:gd name="T80" fmla="*/ 584 w 902"/>
                <a:gd name="T81" fmla="*/ 436 h 902"/>
                <a:gd name="T82" fmla="*/ 568 w 902"/>
                <a:gd name="T83" fmla="*/ 465 h 902"/>
                <a:gd name="T84" fmla="*/ 530 w 902"/>
                <a:gd name="T85" fmla="*/ 546 h 902"/>
                <a:gd name="T86" fmla="*/ 514 w 902"/>
                <a:gd name="T87" fmla="*/ 667 h 902"/>
                <a:gd name="T88" fmla="*/ 688 w 902"/>
                <a:gd name="T89" fmla="*/ 736 h 902"/>
                <a:gd name="T90" fmla="*/ 641 w 902"/>
                <a:gd name="T91" fmla="*/ 827 h 902"/>
                <a:gd name="T92" fmla="*/ 470 w 902"/>
                <a:gd name="T93" fmla="*/ 871 h 902"/>
                <a:gd name="T94" fmla="*/ 297 w 902"/>
                <a:gd name="T95" fmla="*/ 843 h 902"/>
                <a:gd name="T96" fmla="*/ 451 w 902"/>
                <a:gd name="T97" fmla="*/ 0 h 902"/>
                <a:gd name="T98" fmla="*/ 256 w 902"/>
                <a:gd name="T99" fmla="*/ 45 h 902"/>
                <a:gd name="T100" fmla="*/ 103 w 902"/>
                <a:gd name="T101" fmla="*/ 164 h 902"/>
                <a:gd name="T102" fmla="*/ 14 w 902"/>
                <a:gd name="T103" fmla="*/ 338 h 902"/>
                <a:gd name="T104" fmla="*/ 8 w 902"/>
                <a:gd name="T105" fmla="*/ 539 h 902"/>
                <a:gd name="T106" fmla="*/ 87 w 902"/>
                <a:gd name="T107" fmla="*/ 718 h 902"/>
                <a:gd name="T108" fmla="*/ 218 w 902"/>
                <a:gd name="T109" fmla="*/ 837 h 902"/>
                <a:gd name="T110" fmla="*/ 406 w 902"/>
                <a:gd name="T111" fmla="*/ 900 h 902"/>
                <a:gd name="T112" fmla="*/ 604 w 902"/>
                <a:gd name="T113" fmla="*/ 875 h 902"/>
                <a:gd name="T114" fmla="*/ 772 w 902"/>
                <a:gd name="T115" fmla="*/ 767 h 902"/>
                <a:gd name="T116" fmla="*/ 877 w 902"/>
                <a:gd name="T117" fmla="*/ 602 h 902"/>
                <a:gd name="T118" fmla="*/ 899 w 902"/>
                <a:gd name="T119" fmla="*/ 405 h 902"/>
                <a:gd name="T120" fmla="*/ 837 w 902"/>
                <a:gd name="T121" fmla="*/ 217 h 902"/>
                <a:gd name="T122" fmla="*/ 703 w 902"/>
                <a:gd name="T123" fmla="*/ 77 h 902"/>
                <a:gd name="T124" fmla="*/ 520 w 902"/>
                <a:gd name="T125" fmla="*/ 5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2" h="902">
                  <a:moveTo>
                    <a:pt x="759" y="737"/>
                  </a:moveTo>
                  <a:lnTo>
                    <a:pt x="744" y="729"/>
                  </a:lnTo>
                  <a:lnTo>
                    <a:pt x="726" y="720"/>
                  </a:lnTo>
                  <a:lnTo>
                    <a:pt x="707" y="711"/>
                  </a:lnTo>
                  <a:lnTo>
                    <a:pt x="687" y="703"/>
                  </a:lnTo>
                  <a:lnTo>
                    <a:pt x="664" y="694"/>
                  </a:lnTo>
                  <a:lnTo>
                    <a:pt x="642" y="686"/>
                  </a:lnTo>
                  <a:lnTo>
                    <a:pt x="617" y="676"/>
                  </a:lnTo>
                  <a:lnTo>
                    <a:pt x="593" y="667"/>
                  </a:lnTo>
                  <a:lnTo>
                    <a:pt x="580" y="663"/>
                  </a:lnTo>
                  <a:lnTo>
                    <a:pt x="567" y="658"/>
                  </a:lnTo>
                  <a:lnTo>
                    <a:pt x="555" y="653"/>
                  </a:lnTo>
                  <a:lnTo>
                    <a:pt x="542" y="649"/>
                  </a:lnTo>
                  <a:lnTo>
                    <a:pt x="542" y="574"/>
                  </a:lnTo>
                  <a:lnTo>
                    <a:pt x="550" y="569"/>
                  </a:lnTo>
                  <a:lnTo>
                    <a:pt x="557" y="562"/>
                  </a:lnTo>
                  <a:lnTo>
                    <a:pt x="567" y="553"/>
                  </a:lnTo>
                  <a:lnTo>
                    <a:pt x="575" y="541"/>
                  </a:lnTo>
                  <a:lnTo>
                    <a:pt x="580" y="534"/>
                  </a:lnTo>
                  <a:lnTo>
                    <a:pt x="584" y="526"/>
                  </a:lnTo>
                  <a:lnTo>
                    <a:pt x="587" y="518"/>
                  </a:lnTo>
                  <a:lnTo>
                    <a:pt x="590" y="509"/>
                  </a:lnTo>
                  <a:lnTo>
                    <a:pt x="594" y="498"/>
                  </a:lnTo>
                  <a:lnTo>
                    <a:pt x="596" y="487"/>
                  </a:lnTo>
                  <a:lnTo>
                    <a:pt x="597" y="476"/>
                  </a:lnTo>
                  <a:lnTo>
                    <a:pt x="598" y="463"/>
                  </a:lnTo>
                  <a:lnTo>
                    <a:pt x="603" y="459"/>
                  </a:lnTo>
                  <a:lnTo>
                    <a:pt x="609" y="455"/>
                  </a:lnTo>
                  <a:lnTo>
                    <a:pt x="612" y="450"/>
                  </a:lnTo>
                  <a:lnTo>
                    <a:pt x="616" y="443"/>
                  </a:lnTo>
                  <a:lnTo>
                    <a:pt x="618" y="437"/>
                  </a:lnTo>
                  <a:lnTo>
                    <a:pt x="620" y="429"/>
                  </a:lnTo>
                  <a:lnTo>
                    <a:pt x="622" y="422"/>
                  </a:lnTo>
                  <a:lnTo>
                    <a:pt x="623" y="413"/>
                  </a:lnTo>
                  <a:lnTo>
                    <a:pt x="622" y="405"/>
                  </a:lnTo>
                  <a:lnTo>
                    <a:pt x="620" y="397"/>
                  </a:lnTo>
                  <a:lnTo>
                    <a:pt x="619" y="391"/>
                  </a:lnTo>
                  <a:lnTo>
                    <a:pt x="616" y="384"/>
                  </a:lnTo>
                  <a:lnTo>
                    <a:pt x="614" y="378"/>
                  </a:lnTo>
                  <a:lnTo>
                    <a:pt x="610" y="374"/>
                  </a:lnTo>
                  <a:lnTo>
                    <a:pt x="607" y="369"/>
                  </a:lnTo>
                  <a:lnTo>
                    <a:pt x="602" y="365"/>
                  </a:lnTo>
                  <a:lnTo>
                    <a:pt x="602" y="364"/>
                  </a:lnTo>
                  <a:lnTo>
                    <a:pt x="602" y="363"/>
                  </a:lnTo>
                  <a:lnTo>
                    <a:pt x="610" y="338"/>
                  </a:lnTo>
                  <a:lnTo>
                    <a:pt x="617" y="307"/>
                  </a:lnTo>
                  <a:lnTo>
                    <a:pt x="619" y="290"/>
                  </a:lnTo>
                  <a:lnTo>
                    <a:pt x="620" y="273"/>
                  </a:lnTo>
                  <a:lnTo>
                    <a:pt x="620" y="264"/>
                  </a:lnTo>
                  <a:lnTo>
                    <a:pt x="620" y="256"/>
                  </a:lnTo>
                  <a:lnTo>
                    <a:pt x="619" y="247"/>
                  </a:lnTo>
                  <a:lnTo>
                    <a:pt x="617" y="239"/>
                  </a:lnTo>
                  <a:lnTo>
                    <a:pt x="614" y="229"/>
                  </a:lnTo>
                  <a:lnTo>
                    <a:pt x="610" y="221"/>
                  </a:lnTo>
                  <a:lnTo>
                    <a:pt x="604" y="214"/>
                  </a:lnTo>
                  <a:lnTo>
                    <a:pt x="598" y="206"/>
                  </a:lnTo>
                  <a:lnTo>
                    <a:pt x="590" y="200"/>
                  </a:lnTo>
                  <a:lnTo>
                    <a:pt x="583" y="195"/>
                  </a:lnTo>
                  <a:lnTo>
                    <a:pt x="574" y="189"/>
                  </a:lnTo>
                  <a:lnTo>
                    <a:pt x="565" y="185"/>
                  </a:lnTo>
                  <a:lnTo>
                    <a:pt x="554" y="182"/>
                  </a:lnTo>
                  <a:lnTo>
                    <a:pt x="544" y="179"/>
                  </a:lnTo>
                  <a:lnTo>
                    <a:pt x="534" y="176"/>
                  </a:lnTo>
                  <a:lnTo>
                    <a:pt x="523" y="174"/>
                  </a:lnTo>
                  <a:lnTo>
                    <a:pt x="500" y="171"/>
                  </a:lnTo>
                  <a:lnTo>
                    <a:pt x="479" y="170"/>
                  </a:lnTo>
                  <a:lnTo>
                    <a:pt x="460" y="171"/>
                  </a:lnTo>
                  <a:lnTo>
                    <a:pt x="440" y="173"/>
                  </a:lnTo>
                  <a:lnTo>
                    <a:pt x="420" y="177"/>
                  </a:lnTo>
                  <a:lnTo>
                    <a:pt x="402" y="183"/>
                  </a:lnTo>
                  <a:lnTo>
                    <a:pt x="392" y="186"/>
                  </a:lnTo>
                  <a:lnTo>
                    <a:pt x="384" y="190"/>
                  </a:lnTo>
                  <a:lnTo>
                    <a:pt x="376" y="195"/>
                  </a:lnTo>
                  <a:lnTo>
                    <a:pt x="369" y="200"/>
                  </a:lnTo>
                  <a:lnTo>
                    <a:pt x="362" y="205"/>
                  </a:lnTo>
                  <a:lnTo>
                    <a:pt x="356" y="212"/>
                  </a:lnTo>
                  <a:lnTo>
                    <a:pt x="350" y="218"/>
                  </a:lnTo>
                  <a:lnTo>
                    <a:pt x="346" y="226"/>
                  </a:lnTo>
                  <a:lnTo>
                    <a:pt x="337" y="226"/>
                  </a:lnTo>
                  <a:lnTo>
                    <a:pt x="329" y="227"/>
                  </a:lnTo>
                  <a:lnTo>
                    <a:pt x="321" y="228"/>
                  </a:lnTo>
                  <a:lnTo>
                    <a:pt x="315" y="230"/>
                  </a:lnTo>
                  <a:lnTo>
                    <a:pt x="310" y="233"/>
                  </a:lnTo>
                  <a:lnTo>
                    <a:pt x="305" y="236"/>
                  </a:lnTo>
                  <a:lnTo>
                    <a:pt x="301" y="241"/>
                  </a:lnTo>
                  <a:lnTo>
                    <a:pt x="298" y="244"/>
                  </a:lnTo>
                  <a:lnTo>
                    <a:pt x="295" y="250"/>
                  </a:lnTo>
                  <a:lnTo>
                    <a:pt x="291" y="257"/>
                  </a:lnTo>
                  <a:lnTo>
                    <a:pt x="289" y="263"/>
                  </a:lnTo>
                  <a:lnTo>
                    <a:pt x="287" y="271"/>
                  </a:lnTo>
                  <a:lnTo>
                    <a:pt x="286" y="287"/>
                  </a:lnTo>
                  <a:lnTo>
                    <a:pt x="287" y="304"/>
                  </a:lnTo>
                  <a:lnTo>
                    <a:pt x="289" y="320"/>
                  </a:lnTo>
                  <a:lnTo>
                    <a:pt x="292" y="336"/>
                  </a:lnTo>
                  <a:lnTo>
                    <a:pt x="297" y="350"/>
                  </a:lnTo>
                  <a:lnTo>
                    <a:pt x="300" y="363"/>
                  </a:lnTo>
                  <a:lnTo>
                    <a:pt x="300" y="364"/>
                  </a:lnTo>
                  <a:lnTo>
                    <a:pt x="300" y="365"/>
                  </a:lnTo>
                  <a:lnTo>
                    <a:pt x="296" y="368"/>
                  </a:lnTo>
                  <a:lnTo>
                    <a:pt x="291" y="373"/>
                  </a:lnTo>
                  <a:lnTo>
                    <a:pt x="288" y="378"/>
                  </a:lnTo>
                  <a:lnTo>
                    <a:pt x="285" y="383"/>
                  </a:lnTo>
                  <a:lnTo>
                    <a:pt x="283" y="390"/>
                  </a:lnTo>
                  <a:lnTo>
                    <a:pt x="281" y="397"/>
                  </a:lnTo>
                  <a:lnTo>
                    <a:pt x="280" y="405"/>
                  </a:lnTo>
                  <a:lnTo>
                    <a:pt x="280" y="413"/>
                  </a:lnTo>
                  <a:lnTo>
                    <a:pt x="280" y="422"/>
                  </a:lnTo>
                  <a:lnTo>
                    <a:pt x="282" y="429"/>
                  </a:lnTo>
                  <a:lnTo>
                    <a:pt x="284" y="437"/>
                  </a:lnTo>
                  <a:lnTo>
                    <a:pt x="286" y="443"/>
                  </a:lnTo>
                  <a:lnTo>
                    <a:pt x="289" y="450"/>
                  </a:lnTo>
                  <a:lnTo>
                    <a:pt x="293" y="455"/>
                  </a:lnTo>
                  <a:lnTo>
                    <a:pt x="298" y="459"/>
                  </a:lnTo>
                  <a:lnTo>
                    <a:pt x="303" y="463"/>
                  </a:lnTo>
                  <a:lnTo>
                    <a:pt x="304" y="476"/>
                  </a:lnTo>
                  <a:lnTo>
                    <a:pt x="306" y="487"/>
                  </a:lnTo>
                  <a:lnTo>
                    <a:pt x="308" y="498"/>
                  </a:lnTo>
                  <a:lnTo>
                    <a:pt x="311" y="509"/>
                  </a:lnTo>
                  <a:lnTo>
                    <a:pt x="315" y="518"/>
                  </a:lnTo>
                  <a:lnTo>
                    <a:pt x="318" y="526"/>
                  </a:lnTo>
                  <a:lnTo>
                    <a:pt x="322" y="534"/>
                  </a:lnTo>
                  <a:lnTo>
                    <a:pt x="327" y="541"/>
                  </a:lnTo>
                  <a:lnTo>
                    <a:pt x="335" y="553"/>
                  </a:lnTo>
                  <a:lnTo>
                    <a:pt x="344" y="562"/>
                  </a:lnTo>
                  <a:lnTo>
                    <a:pt x="352" y="569"/>
                  </a:lnTo>
                  <a:lnTo>
                    <a:pt x="360" y="574"/>
                  </a:lnTo>
                  <a:lnTo>
                    <a:pt x="360" y="649"/>
                  </a:lnTo>
                  <a:lnTo>
                    <a:pt x="348" y="653"/>
                  </a:lnTo>
                  <a:lnTo>
                    <a:pt x="336" y="658"/>
                  </a:lnTo>
                  <a:lnTo>
                    <a:pt x="325" y="662"/>
                  </a:lnTo>
                  <a:lnTo>
                    <a:pt x="313" y="666"/>
                  </a:lnTo>
                  <a:lnTo>
                    <a:pt x="289" y="675"/>
                  </a:lnTo>
                  <a:lnTo>
                    <a:pt x="266" y="684"/>
                  </a:lnTo>
                  <a:lnTo>
                    <a:pt x="242" y="692"/>
                  </a:lnTo>
                  <a:lnTo>
                    <a:pt x="221" y="701"/>
                  </a:lnTo>
                  <a:lnTo>
                    <a:pt x="199" y="710"/>
                  </a:lnTo>
                  <a:lnTo>
                    <a:pt x="179" y="719"/>
                  </a:lnTo>
                  <a:lnTo>
                    <a:pt x="159" y="729"/>
                  </a:lnTo>
                  <a:lnTo>
                    <a:pt x="143" y="738"/>
                  </a:lnTo>
                  <a:lnTo>
                    <a:pt x="129" y="723"/>
                  </a:lnTo>
                  <a:lnTo>
                    <a:pt x="118" y="707"/>
                  </a:lnTo>
                  <a:lnTo>
                    <a:pt x="106" y="692"/>
                  </a:lnTo>
                  <a:lnTo>
                    <a:pt x="94" y="675"/>
                  </a:lnTo>
                  <a:lnTo>
                    <a:pt x="84" y="659"/>
                  </a:lnTo>
                  <a:lnTo>
                    <a:pt x="75" y="641"/>
                  </a:lnTo>
                  <a:lnTo>
                    <a:pt x="66" y="623"/>
                  </a:lnTo>
                  <a:lnTo>
                    <a:pt x="59" y="605"/>
                  </a:lnTo>
                  <a:lnTo>
                    <a:pt x="52" y="587"/>
                  </a:lnTo>
                  <a:lnTo>
                    <a:pt x="47" y="569"/>
                  </a:lnTo>
                  <a:lnTo>
                    <a:pt x="42" y="549"/>
                  </a:lnTo>
                  <a:lnTo>
                    <a:pt x="37" y="530"/>
                  </a:lnTo>
                  <a:lnTo>
                    <a:pt x="34" y="511"/>
                  </a:lnTo>
                  <a:lnTo>
                    <a:pt x="32" y="491"/>
                  </a:lnTo>
                  <a:lnTo>
                    <a:pt x="30" y="471"/>
                  </a:lnTo>
                  <a:lnTo>
                    <a:pt x="30" y="451"/>
                  </a:lnTo>
                  <a:lnTo>
                    <a:pt x="31" y="429"/>
                  </a:lnTo>
                  <a:lnTo>
                    <a:pt x="32" y="408"/>
                  </a:lnTo>
                  <a:lnTo>
                    <a:pt x="35" y="387"/>
                  </a:lnTo>
                  <a:lnTo>
                    <a:pt x="38" y="366"/>
                  </a:lnTo>
                  <a:lnTo>
                    <a:pt x="43" y="346"/>
                  </a:lnTo>
                  <a:lnTo>
                    <a:pt x="49" y="325"/>
                  </a:lnTo>
                  <a:lnTo>
                    <a:pt x="55" y="306"/>
                  </a:lnTo>
                  <a:lnTo>
                    <a:pt x="63" y="287"/>
                  </a:lnTo>
                  <a:lnTo>
                    <a:pt x="72" y="269"/>
                  </a:lnTo>
                  <a:lnTo>
                    <a:pt x="81" y="250"/>
                  </a:lnTo>
                  <a:lnTo>
                    <a:pt x="91" y="232"/>
                  </a:lnTo>
                  <a:lnTo>
                    <a:pt x="102" y="215"/>
                  </a:lnTo>
                  <a:lnTo>
                    <a:pt x="113" y="199"/>
                  </a:lnTo>
                  <a:lnTo>
                    <a:pt x="126" y="183"/>
                  </a:lnTo>
                  <a:lnTo>
                    <a:pt x="139" y="168"/>
                  </a:lnTo>
                  <a:lnTo>
                    <a:pt x="153" y="153"/>
                  </a:lnTo>
                  <a:lnTo>
                    <a:pt x="168" y="139"/>
                  </a:lnTo>
                  <a:lnTo>
                    <a:pt x="183" y="126"/>
                  </a:lnTo>
                  <a:lnTo>
                    <a:pt x="199" y="113"/>
                  </a:lnTo>
                  <a:lnTo>
                    <a:pt x="215" y="101"/>
                  </a:lnTo>
                  <a:lnTo>
                    <a:pt x="232" y="91"/>
                  </a:lnTo>
                  <a:lnTo>
                    <a:pt x="251" y="81"/>
                  </a:lnTo>
                  <a:lnTo>
                    <a:pt x="269" y="71"/>
                  </a:lnTo>
                  <a:lnTo>
                    <a:pt x="287" y="63"/>
                  </a:lnTo>
                  <a:lnTo>
                    <a:pt x="306" y="55"/>
                  </a:lnTo>
                  <a:lnTo>
                    <a:pt x="326" y="49"/>
                  </a:lnTo>
                  <a:lnTo>
                    <a:pt x="346" y="43"/>
                  </a:lnTo>
                  <a:lnTo>
                    <a:pt x="366" y="38"/>
                  </a:lnTo>
                  <a:lnTo>
                    <a:pt x="387" y="35"/>
                  </a:lnTo>
                  <a:lnTo>
                    <a:pt x="408" y="32"/>
                  </a:lnTo>
                  <a:lnTo>
                    <a:pt x="430" y="31"/>
                  </a:lnTo>
                  <a:lnTo>
                    <a:pt x="451" y="30"/>
                  </a:lnTo>
                  <a:lnTo>
                    <a:pt x="473" y="31"/>
                  </a:lnTo>
                  <a:lnTo>
                    <a:pt x="494" y="32"/>
                  </a:lnTo>
                  <a:lnTo>
                    <a:pt x="515" y="35"/>
                  </a:lnTo>
                  <a:lnTo>
                    <a:pt x="536" y="38"/>
                  </a:lnTo>
                  <a:lnTo>
                    <a:pt x="556" y="43"/>
                  </a:lnTo>
                  <a:lnTo>
                    <a:pt x="575" y="49"/>
                  </a:lnTo>
                  <a:lnTo>
                    <a:pt x="596" y="55"/>
                  </a:lnTo>
                  <a:lnTo>
                    <a:pt x="615" y="63"/>
                  </a:lnTo>
                  <a:lnTo>
                    <a:pt x="633" y="71"/>
                  </a:lnTo>
                  <a:lnTo>
                    <a:pt x="652" y="81"/>
                  </a:lnTo>
                  <a:lnTo>
                    <a:pt x="669" y="91"/>
                  </a:lnTo>
                  <a:lnTo>
                    <a:pt x="686" y="101"/>
                  </a:lnTo>
                  <a:lnTo>
                    <a:pt x="703" y="113"/>
                  </a:lnTo>
                  <a:lnTo>
                    <a:pt x="719" y="126"/>
                  </a:lnTo>
                  <a:lnTo>
                    <a:pt x="734" y="139"/>
                  </a:lnTo>
                  <a:lnTo>
                    <a:pt x="748" y="153"/>
                  </a:lnTo>
                  <a:lnTo>
                    <a:pt x="762" y="168"/>
                  </a:lnTo>
                  <a:lnTo>
                    <a:pt x="776" y="183"/>
                  </a:lnTo>
                  <a:lnTo>
                    <a:pt x="788" y="199"/>
                  </a:lnTo>
                  <a:lnTo>
                    <a:pt x="800" y="215"/>
                  </a:lnTo>
                  <a:lnTo>
                    <a:pt x="811" y="232"/>
                  </a:lnTo>
                  <a:lnTo>
                    <a:pt x="821" y="250"/>
                  </a:lnTo>
                  <a:lnTo>
                    <a:pt x="831" y="269"/>
                  </a:lnTo>
                  <a:lnTo>
                    <a:pt x="839" y="287"/>
                  </a:lnTo>
                  <a:lnTo>
                    <a:pt x="847" y="306"/>
                  </a:lnTo>
                  <a:lnTo>
                    <a:pt x="853" y="325"/>
                  </a:lnTo>
                  <a:lnTo>
                    <a:pt x="859" y="346"/>
                  </a:lnTo>
                  <a:lnTo>
                    <a:pt x="864" y="366"/>
                  </a:lnTo>
                  <a:lnTo>
                    <a:pt x="867" y="387"/>
                  </a:lnTo>
                  <a:lnTo>
                    <a:pt x="870" y="408"/>
                  </a:lnTo>
                  <a:lnTo>
                    <a:pt x="871" y="429"/>
                  </a:lnTo>
                  <a:lnTo>
                    <a:pt x="872" y="451"/>
                  </a:lnTo>
                  <a:lnTo>
                    <a:pt x="871" y="471"/>
                  </a:lnTo>
                  <a:lnTo>
                    <a:pt x="870" y="491"/>
                  </a:lnTo>
                  <a:lnTo>
                    <a:pt x="868" y="510"/>
                  </a:lnTo>
                  <a:lnTo>
                    <a:pt x="865" y="530"/>
                  </a:lnTo>
                  <a:lnTo>
                    <a:pt x="861" y="549"/>
                  </a:lnTo>
                  <a:lnTo>
                    <a:pt x="855" y="568"/>
                  </a:lnTo>
                  <a:lnTo>
                    <a:pt x="850" y="587"/>
                  </a:lnTo>
                  <a:lnTo>
                    <a:pt x="842" y="605"/>
                  </a:lnTo>
                  <a:lnTo>
                    <a:pt x="835" y="623"/>
                  </a:lnTo>
                  <a:lnTo>
                    <a:pt x="826" y="641"/>
                  </a:lnTo>
                  <a:lnTo>
                    <a:pt x="818" y="658"/>
                  </a:lnTo>
                  <a:lnTo>
                    <a:pt x="807" y="675"/>
                  </a:lnTo>
                  <a:lnTo>
                    <a:pt x="796" y="691"/>
                  </a:lnTo>
                  <a:lnTo>
                    <a:pt x="785" y="707"/>
                  </a:lnTo>
                  <a:lnTo>
                    <a:pt x="773" y="722"/>
                  </a:lnTo>
                  <a:lnTo>
                    <a:pt x="759" y="737"/>
                  </a:lnTo>
                  <a:close/>
                  <a:moveTo>
                    <a:pt x="165" y="760"/>
                  </a:moveTo>
                  <a:lnTo>
                    <a:pt x="181" y="751"/>
                  </a:lnTo>
                  <a:lnTo>
                    <a:pt x="198" y="744"/>
                  </a:lnTo>
                  <a:lnTo>
                    <a:pt x="217" y="735"/>
                  </a:lnTo>
                  <a:lnTo>
                    <a:pt x="237" y="726"/>
                  </a:lnTo>
                  <a:lnTo>
                    <a:pt x="280" y="710"/>
                  </a:lnTo>
                  <a:lnTo>
                    <a:pt x="323" y="694"/>
                  </a:lnTo>
                  <a:lnTo>
                    <a:pt x="337" y="689"/>
                  </a:lnTo>
                  <a:lnTo>
                    <a:pt x="352" y="684"/>
                  </a:lnTo>
                  <a:lnTo>
                    <a:pt x="366" y="678"/>
                  </a:lnTo>
                  <a:lnTo>
                    <a:pt x="380" y="674"/>
                  </a:lnTo>
                  <a:lnTo>
                    <a:pt x="385" y="671"/>
                  </a:lnTo>
                  <a:lnTo>
                    <a:pt x="388" y="667"/>
                  </a:lnTo>
                  <a:lnTo>
                    <a:pt x="389" y="664"/>
                  </a:lnTo>
                  <a:lnTo>
                    <a:pt x="390" y="659"/>
                  </a:lnTo>
                  <a:lnTo>
                    <a:pt x="390" y="565"/>
                  </a:lnTo>
                  <a:lnTo>
                    <a:pt x="389" y="560"/>
                  </a:lnTo>
                  <a:lnTo>
                    <a:pt x="387" y="556"/>
                  </a:lnTo>
                  <a:lnTo>
                    <a:pt x="384" y="553"/>
                  </a:lnTo>
                  <a:lnTo>
                    <a:pt x="380" y="551"/>
                  </a:lnTo>
                  <a:lnTo>
                    <a:pt x="377" y="549"/>
                  </a:lnTo>
                  <a:lnTo>
                    <a:pt x="372" y="546"/>
                  </a:lnTo>
                  <a:lnTo>
                    <a:pt x="364" y="540"/>
                  </a:lnTo>
                  <a:lnTo>
                    <a:pt x="356" y="531"/>
                  </a:lnTo>
                  <a:lnTo>
                    <a:pt x="351" y="525"/>
                  </a:lnTo>
                  <a:lnTo>
                    <a:pt x="347" y="518"/>
                  </a:lnTo>
                  <a:lnTo>
                    <a:pt x="344" y="510"/>
                  </a:lnTo>
                  <a:lnTo>
                    <a:pt x="341" y="500"/>
                  </a:lnTo>
                  <a:lnTo>
                    <a:pt x="337" y="491"/>
                  </a:lnTo>
                  <a:lnTo>
                    <a:pt x="335" y="479"/>
                  </a:lnTo>
                  <a:lnTo>
                    <a:pt x="334" y="465"/>
                  </a:lnTo>
                  <a:lnTo>
                    <a:pt x="333" y="451"/>
                  </a:lnTo>
                  <a:lnTo>
                    <a:pt x="333" y="448"/>
                  </a:lnTo>
                  <a:lnTo>
                    <a:pt x="332" y="444"/>
                  </a:lnTo>
                  <a:lnTo>
                    <a:pt x="331" y="442"/>
                  </a:lnTo>
                  <a:lnTo>
                    <a:pt x="329" y="440"/>
                  </a:lnTo>
                  <a:lnTo>
                    <a:pt x="327" y="438"/>
                  </a:lnTo>
                  <a:lnTo>
                    <a:pt x="323" y="437"/>
                  </a:lnTo>
                  <a:lnTo>
                    <a:pt x="321" y="436"/>
                  </a:lnTo>
                  <a:lnTo>
                    <a:pt x="318" y="436"/>
                  </a:lnTo>
                  <a:lnTo>
                    <a:pt x="317" y="435"/>
                  </a:lnTo>
                  <a:lnTo>
                    <a:pt x="315" y="434"/>
                  </a:lnTo>
                  <a:lnTo>
                    <a:pt x="314" y="432"/>
                  </a:lnTo>
                  <a:lnTo>
                    <a:pt x="313" y="429"/>
                  </a:lnTo>
                  <a:lnTo>
                    <a:pt x="311" y="422"/>
                  </a:lnTo>
                  <a:lnTo>
                    <a:pt x="310" y="413"/>
                  </a:lnTo>
                  <a:lnTo>
                    <a:pt x="311" y="404"/>
                  </a:lnTo>
                  <a:lnTo>
                    <a:pt x="313" y="396"/>
                  </a:lnTo>
                  <a:lnTo>
                    <a:pt x="314" y="394"/>
                  </a:lnTo>
                  <a:lnTo>
                    <a:pt x="315" y="392"/>
                  </a:lnTo>
                  <a:lnTo>
                    <a:pt x="317" y="391"/>
                  </a:lnTo>
                  <a:lnTo>
                    <a:pt x="318" y="390"/>
                  </a:lnTo>
                  <a:lnTo>
                    <a:pt x="321" y="390"/>
                  </a:lnTo>
                  <a:lnTo>
                    <a:pt x="323" y="389"/>
                  </a:lnTo>
                  <a:lnTo>
                    <a:pt x="327" y="388"/>
                  </a:lnTo>
                  <a:lnTo>
                    <a:pt x="329" y="385"/>
                  </a:lnTo>
                  <a:lnTo>
                    <a:pt x="331" y="383"/>
                  </a:lnTo>
                  <a:lnTo>
                    <a:pt x="332" y="381"/>
                  </a:lnTo>
                  <a:lnTo>
                    <a:pt x="333" y="378"/>
                  </a:lnTo>
                  <a:lnTo>
                    <a:pt x="333" y="375"/>
                  </a:lnTo>
                  <a:lnTo>
                    <a:pt x="332" y="367"/>
                  </a:lnTo>
                  <a:lnTo>
                    <a:pt x="329" y="355"/>
                  </a:lnTo>
                  <a:lnTo>
                    <a:pt x="323" y="335"/>
                  </a:lnTo>
                  <a:lnTo>
                    <a:pt x="318" y="308"/>
                  </a:lnTo>
                  <a:lnTo>
                    <a:pt x="317" y="294"/>
                  </a:lnTo>
                  <a:lnTo>
                    <a:pt x="316" y="281"/>
                  </a:lnTo>
                  <a:lnTo>
                    <a:pt x="317" y="276"/>
                  </a:lnTo>
                  <a:lnTo>
                    <a:pt x="318" y="271"/>
                  </a:lnTo>
                  <a:lnTo>
                    <a:pt x="320" y="266"/>
                  </a:lnTo>
                  <a:lnTo>
                    <a:pt x="322" y="262"/>
                  </a:lnTo>
                  <a:lnTo>
                    <a:pt x="325" y="260"/>
                  </a:lnTo>
                  <a:lnTo>
                    <a:pt x="328" y="258"/>
                  </a:lnTo>
                  <a:lnTo>
                    <a:pt x="332" y="256"/>
                  </a:lnTo>
                  <a:lnTo>
                    <a:pt x="340" y="256"/>
                  </a:lnTo>
                  <a:lnTo>
                    <a:pt x="346" y="256"/>
                  </a:lnTo>
                  <a:lnTo>
                    <a:pt x="354" y="257"/>
                  </a:lnTo>
                  <a:lnTo>
                    <a:pt x="359" y="257"/>
                  </a:lnTo>
                  <a:lnTo>
                    <a:pt x="364" y="255"/>
                  </a:lnTo>
                  <a:lnTo>
                    <a:pt x="366" y="254"/>
                  </a:lnTo>
                  <a:lnTo>
                    <a:pt x="369" y="251"/>
                  </a:lnTo>
                  <a:lnTo>
                    <a:pt x="370" y="248"/>
                  </a:lnTo>
                  <a:lnTo>
                    <a:pt x="371" y="246"/>
                  </a:lnTo>
                  <a:lnTo>
                    <a:pt x="373" y="241"/>
                  </a:lnTo>
                  <a:lnTo>
                    <a:pt x="375" y="236"/>
                  </a:lnTo>
                  <a:lnTo>
                    <a:pt x="378" y="232"/>
                  </a:lnTo>
                  <a:lnTo>
                    <a:pt x="382" y="228"/>
                  </a:lnTo>
                  <a:lnTo>
                    <a:pt x="388" y="224"/>
                  </a:lnTo>
                  <a:lnTo>
                    <a:pt x="393" y="220"/>
                  </a:lnTo>
                  <a:lnTo>
                    <a:pt x="400" y="216"/>
                  </a:lnTo>
                  <a:lnTo>
                    <a:pt x="406" y="213"/>
                  </a:lnTo>
                  <a:lnTo>
                    <a:pt x="422" y="207"/>
                  </a:lnTo>
                  <a:lnTo>
                    <a:pt x="439" y="204"/>
                  </a:lnTo>
                  <a:lnTo>
                    <a:pt x="459" y="201"/>
                  </a:lnTo>
                  <a:lnTo>
                    <a:pt x="479" y="200"/>
                  </a:lnTo>
                  <a:lnTo>
                    <a:pt x="500" y="201"/>
                  </a:lnTo>
                  <a:lnTo>
                    <a:pt x="520" y="203"/>
                  </a:lnTo>
                  <a:lnTo>
                    <a:pt x="537" y="207"/>
                  </a:lnTo>
                  <a:lnTo>
                    <a:pt x="552" y="213"/>
                  </a:lnTo>
                  <a:lnTo>
                    <a:pt x="559" y="216"/>
                  </a:lnTo>
                  <a:lnTo>
                    <a:pt x="566" y="220"/>
                  </a:lnTo>
                  <a:lnTo>
                    <a:pt x="571" y="224"/>
                  </a:lnTo>
                  <a:lnTo>
                    <a:pt x="577" y="228"/>
                  </a:lnTo>
                  <a:lnTo>
                    <a:pt x="581" y="232"/>
                  </a:lnTo>
                  <a:lnTo>
                    <a:pt x="584" y="236"/>
                  </a:lnTo>
                  <a:lnTo>
                    <a:pt x="586" y="241"/>
                  </a:lnTo>
                  <a:lnTo>
                    <a:pt x="588" y="246"/>
                  </a:lnTo>
                  <a:lnTo>
                    <a:pt x="590" y="260"/>
                  </a:lnTo>
                  <a:lnTo>
                    <a:pt x="590" y="275"/>
                  </a:lnTo>
                  <a:lnTo>
                    <a:pt x="589" y="290"/>
                  </a:lnTo>
                  <a:lnTo>
                    <a:pt x="587" y="305"/>
                  </a:lnTo>
                  <a:lnTo>
                    <a:pt x="581" y="332"/>
                  </a:lnTo>
                  <a:lnTo>
                    <a:pt x="573" y="354"/>
                  </a:lnTo>
                  <a:lnTo>
                    <a:pt x="570" y="367"/>
                  </a:lnTo>
                  <a:lnTo>
                    <a:pt x="569" y="375"/>
                  </a:lnTo>
                  <a:lnTo>
                    <a:pt x="569" y="378"/>
                  </a:lnTo>
                  <a:lnTo>
                    <a:pt x="570" y="381"/>
                  </a:lnTo>
                  <a:lnTo>
                    <a:pt x="571" y="383"/>
                  </a:lnTo>
                  <a:lnTo>
                    <a:pt x="573" y="385"/>
                  </a:lnTo>
                  <a:lnTo>
                    <a:pt x="575" y="388"/>
                  </a:lnTo>
                  <a:lnTo>
                    <a:pt x="578" y="389"/>
                  </a:lnTo>
                  <a:lnTo>
                    <a:pt x="581" y="390"/>
                  </a:lnTo>
                  <a:lnTo>
                    <a:pt x="584" y="390"/>
                  </a:lnTo>
                  <a:lnTo>
                    <a:pt x="585" y="391"/>
                  </a:lnTo>
                  <a:lnTo>
                    <a:pt x="586" y="392"/>
                  </a:lnTo>
                  <a:lnTo>
                    <a:pt x="588" y="394"/>
                  </a:lnTo>
                  <a:lnTo>
                    <a:pt x="589" y="396"/>
                  </a:lnTo>
                  <a:lnTo>
                    <a:pt x="592" y="404"/>
                  </a:lnTo>
                  <a:lnTo>
                    <a:pt x="593" y="413"/>
                  </a:lnTo>
                  <a:lnTo>
                    <a:pt x="592" y="422"/>
                  </a:lnTo>
                  <a:lnTo>
                    <a:pt x="589" y="429"/>
                  </a:lnTo>
                  <a:lnTo>
                    <a:pt x="588" y="432"/>
                  </a:lnTo>
                  <a:lnTo>
                    <a:pt x="586" y="434"/>
                  </a:lnTo>
                  <a:lnTo>
                    <a:pt x="585" y="435"/>
                  </a:lnTo>
                  <a:lnTo>
                    <a:pt x="584" y="436"/>
                  </a:lnTo>
                  <a:lnTo>
                    <a:pt x="581" y="436"/>
                  </a:lnTo>
                  <a:lnTo>
                    <a:pt x="578" y="437"/>
                  </a:lnTo>
                  <a:lnTo>
                    <a:pt x="575" y="438"/>
                  </a:lnTo>
                  <a:lnTo>
                    <a:pt x="573" y="440"/>
                  </a:lnTo>
                  <a:lnTo>
                    <a:pt x="571" y="442"/>
                  </a:lnTo>
                  <a:lnTo>
                    <a:pt x="570" y="444"/>
                  </a:lnTo>
                  <a:lnTo>
                    <a:pt x="569" y="448"/>
                  </a:lnTo>
                  <a:lnTo>
                    <a:pt x="569" y="451"/>
                  </a:lnTo>
                  <a:lnTo>
                    <a:pt x="568" y="465"/>
                  </a:lnTo>
                  <a:lnTo>
                    <a:pt x="567" y="479"/>
                  </a:lnTo>
                  <a:lnTo>
                    <a:pt x="565" y="491"/>
                  </a:lnTo>
                  <a:lnTo>
                    <a:pt x="562" y="500"/>
                  </a:lnTo>
                  <a:lnTo>
                    <a:pt x="558" y="510"/>
                  </a:lnTo>
                  <a:lnTo>
                    <a:pt x="554" y="518"/>
                  </a:lnTo>
                  <a:lnTo>
                    <a:pt x="550" y="525"/>
                  </a:lnTo>
                  <a:lnTo>
                    <a:pt x="545" y="531"/>
                  </a:lnTo>
                  <a:lnTo>
                    <a:pt x="538" y="540"/>
                  </a:lnTo>
                  <a:lnTo>
                    <a:pt x="530" y="546"/>
                  </a:lnTo>
                  <a:lnTo>
                    <a:pt x="524" y="549"/>
                  </a:lnTo>
                  <a:lnTo>
                    <a:pt x="522" y="551"/>
                  </a:lnTo>
                  <a:lnTo>
                    <a:pt x="518" y="553"/>
                  </a:lnTo>
                  <a:lnTo>
                    <a:pt x="514" y="556"/>
                  </a:lnTo>
                  <a:lnTo>
                    <a:pt x="512" y="560"/>
                  </a:lnTo>
                  <a:lnTo>
                    <a:pt x="512" y="565"/>
                  </a:lnTo>
                  <a:lnTo>
                    <a:pt x="512" y="659"/>
                  </a:lnTo>
                  <a:lnTo>
                    <a:pt x="512" y="664"/>
                  </a:lnTo>
                  <a:lnTo>
                    <a:pt x="514" y="667"/>
                  </a:lnTo>
                  <a:lnTo>
                    <a:pt x="518" y="671"/>
                  </a:lnTo>
                  <a:lnTo>
                    <a:pt x="522" y="674"/>
                  </a:lnTo>
                  <a:lnTo>
                    <a:pt x="537" y="679"/>
                  </a:lnTo>
                  <a:lnTo>
                    <a:pt x="552" y="685"/>
                  </a:lnTo>
                  <a:lnTo>
                    <a:pt x="567" y="690"/>
                  </a:lnTo>
                  <a:lnTo>
                    <a:pt x="582" y="695"/>
                  </a:lnTo>
                  <a:lnTo>
                    <a:pt x="627" y="711"/>
                  </a:lnTo>
                  <a:lnTo>
                    <a:pt x="669" y="727"/>
                  </a:lnTo>
                  <a:lnTo>
                    <a:pt x="688" y="736"/>
                  </a:lnTo>
                  <a:lnTo>
                    <a:pt x="705" y="744"/>
                  </a:lnTo>
                  <a:lnTo>
                    <a:pt x="722" y="751"/>
                  </a:lnTo>
                  <a:lnTo>
                    <a:pt x="737" y="760"/>
                  </a:lnTo>
                  <a:lnTo>
                    <a:pt x="722" y="772"/>
                  </a:lnTo>
                  <a:lnTo>
                    <a:pt x="706" y="785"/>
                  </a:lnTo>
                  <a:lnTo>
                    <a:pt x="691" y="797"/>
                  </a:lnTo>
                  <a:lnTo>
                    <a:pt x="674" y="808"/>
                  </a:lnTo>
                  <a:lnTo>
                    <a:pt x="658" y="818"/>
                  </a:lnTo>
                  <a:lnTo>
                    <a:pt x="641" y="827"/>
                  </a:lnTo>
                  <a:lnTo>
                    <a:pt x="623" y="836"/>
                  </a:lnTo>
                  <a:lnTo>
                    <a:pt x="604" y="843"/>
                  </a:lnTo>
                  <a:lnTo>
                    <a:pt x="586" y="850"/>
                  </a:lnTo>
                  <a:lnTo>
                    <a:pt x="568" y="855"/>
                  </a:lnTo>
                  <a:lnTo>
                    <a:pt x="549" y="860"/>
                  </a:lnTo>
                  <a:lnTo>
                    <a:pt x="529" y="865"/>
                  </a:lnTo>
                  <a:lnTo>
                    <a:pt x="510" y="868"/>
                  </a:lnTo>
                  <a:lnTo>
                    <a:pt x="491" y="870"/>
                  </a:lnTo>
                  <a:lnTo>
                    <a:pt x="470" y="871"/>
                  </a:lnTo>
                  <a:lnTo>
                    <a:pt x="451" y="872"/>
                  </a:lnTo>
                  <a:lnTo>
                    <a:pt x="431" y="871"/>
                  </a:lnTo>
                  <a:lnTo>
                    <a:pt x="411" y="870"/>
                  </a:lnTo>
                  <a:lnTo>
                    <a:pt x="391" y="868"/>
                  </a:lnTo>
                  <a:lnTo>
                    <a:pt x="372" y="865"/>
                  </a:lnTo>
                  <a:lnTo>
                    <a:pt x="352" y="860"/>
                  </a:lnTo>
                  <a:lnTo>
                    <a:pt x="334" y="855"/>
                  </a:lnTo>
                  <a:lnTo>
                    <a:pt x="316" y="850"/>
                  </a:lnTo>
                  <a:lnTo>
                    <a:pt x="297" y="843"/>
                  </a:lnTo>
                  <a:lnTo>
                    <a:pt x="280" y="836"/>
                  </a:lnTo>
                  <a:lnTo>
                    <a:pt x="261" y="827"/>
                  </a:lnTo>
                  <a:lnTo>
                    <a:pt x="244" y="818"/>
                  </a:lnTo>
                  <a:lnTo>
                    <a:pt x="228" y="808"/>
                  </a:lnTo>
                  <a:lnTo>
                    <a:pt x="211" y="797"/>
                  </a:lnTo>
                  <a:lnTo>
                    <a:pt x="196" y="785"/>
                  </a:lnTo>
                  <a:lnTo>
                    <a:pt x="180" y="774"/>
                  </a:lnTo>
                  <a:lnTo>
                    <a:pt x="165" y="760"/>
                  </a:lnTo>
                  <a:close/>
                  <a:moveTo>
                    <a:pt x="451" y="0"/>
                  </a:moveTo>
                  <a:lnTo>
                    <a:pt x="427" y="1"/>
                  </a:lnTo>
                  <a:lnTo>
                    <a:pt x="405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3"/>
                  </a:lnTo>
                  <a:lnTo>
                    <a:pt x="317" y="20"/>
                  </a:lnTo>
                  <a:lnTo>
                    <a:pt x="296" y="27"/>
                  </a:lnTo>
                  <a:lnTo>
                    <a:pt x="275" y="35"/>
                  </a:lnTo>
                  <a:lnTo>
                    <a:pt x="256" y="45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199" y="77"/>
                  </a:lnTo>
                  <a:lnTo>
                    <a:pt x="181" y="90"/>
                  </a:lnTo>
                  <a:lnTo>
                    <a:pt x="164" y="102"/>
                  </a:lnTo>
                  <a:lnTo>
                    <a:pt x="148" y="117"/>
                  </a:lnTo>
                  <a:lnTo>
                    <a:pt x="132" y="131"/>
                  </a:lnTo>
                  <a:lnTo>
                    <a:pt x="117" y="147"/>
                  </a:lnTo>
                  <a:lnTo>
                    <a:pt x="103" y="164"/>
                  </a:lnTo>
                  <a:lnTo>
                    <a:pt x="90" y="181"/>
                  </a:lnTo>
                  <a:lnTo>
                    <a:pt x="77" y="199"/>
                  </a:lnTo>
                  <a:lnTo>
                    <a:pt x="65" y="217"/>
                  </a:lnTo>
                  <a:lnTo>
                    <a:pt x="54" y="235"/>
                  </a:lnTo>
                  <a:lnTo>
                    <a:pt x="45" y="256"/>
                  </a:lnTo>
                  <a:lnTo>
                    <a:pt x="35" y="275"/>
                  </a:lnTo>
                  <a:lnTo>
                    <a:pt x="28" y="295"/>
                  </a:lnTo>
                  <a:lnTo>
                    <a:pt x="20" y="317"/>
                  </a:lnTo>
                  <a:lnTo>
                    <a:pt x="14" y="338"/>
                  </a:lnTo>
                  <a:lnTo>
                    <a:pt x="9" y="360"/>
                  </a:lnTo>
                  <a:lnTo>
                    <a:pt x="5" y="382"/>
                  </a:lnTo>
                  <a:lnTo>
                    <a:pt x="2" y="405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3"/>
                  </a:lnTo>
                  <a:lnTo>
                    <a:pt x="2" y="495"/>
                  </a:lnTo>
                  <a:lnTo>
                    <a:pt x="5" y="517"/>
                  </a:lnTo>
                  <a:lnTo>
                    <a:pt x="8" y="539"/>
                  </a:lnTo>
                  <a:lnTo>
                    <a:pt x="13" y="560"/>
                  </a:lnTo>
                  <a:lnTo>
                    <a:pt x="19" y="582"/>
                  </a:lnTo>
                  <a:lnTo>
                    <a:pt x="25" y="602"/>
                  </a:lnTo>
                  <a:lnTo>
                    <a:pt x="33" y="622"/>
                  </a:lnTo>
                  <a:lnTo>
                    <a:pt x="43" y="643"/>
                  </a:lnTo>
                  <a:lnTo>
                    <a:pt x="52" y="662"/>
                  </a:lnTo>
                  <a:lnTo>
                    <a:pt x="63" y="680"/>
                  </a:lnTo>
                  <a:lnTo>
                    <a:pt x="75" y="700"/>
                  </a:lnTo>
                  <a:lnTo>
                    <a:pt x="87" y="718"/>
                  </a:lnTo>
                  <a:lnTo>
                    <a:pt x="100" y="735"/>
                  </a:lnTo>
                  <a:lnTo>
                    <a:pt x="114" y="752"/>
                  </a:lnTo>
                  <a:lnTo>
                    <a:pt x="130" y="768"/>
                  </a:lnTo>
                  <a:lnTo>
                    <a:pt x="130" y="768"/>
                  </a:lnTo>
                  <a:lnTo>
                    <a:pt x="147" y="783"/>
                  </a:lnTo>
                  <a:lnTo>
                    <a:pt x="164" y="798"/>
                  </a:lnTo>
                  <a:lnTo>
                    <a:pt x="181" y="812"/>
                  </a:lnTo>
                  <a:lnTo>
                    <a:pt x="199" y="825"/>
                  </a:lnTo>
                  <a:lnTo>
                    <a:pt x="218" y="837"/>
                  </a:lnTo>
                  <a:lnTo>
                    <a:pt x="238" y="849"/>
                  </a:lnTo>
                  <a:lnTo>
                    <a:pt x="257" y="858"/>
                  </a:lnTo>
                  <a:lnTo>
                    <a:pt x="277" y="867"/>
                  </a:lnTo>
                  <a:lnTo>
                    <a:pt x="298" y="875"/>
                  </a:lnTo>
                  <a:lnTo>
                    <a:pt x="318" y="882"/>
                  </a:lnTo>
                  <a:lnTo>
                    <a:pt x="340" y="888"/>
                  </a:lnTo>
                  <a:lnTo>
                    <a:pt x="362" y="894"/>
                  </a:lnTo>
                  <a:lnTo>
                    <a:pt x="384" y="897"/>
                  </a:lnTo>
                  <a:lnTo>
                    <a:pt x="406" y="900"/>
                  </a:lnTo>
                  <a:lnTo>
                    <a:pt x="429" y="901"/>
                  </a:lnTo>
                  <a:lnTo>
                    <a:pt x="451" y="902"/>
                  </a:lnTo>
                  <a:lnTo>
                    <a:pt x="474" y="901"/>
                  </a:lnTo>
                  <a:lnTo>
                    <a:pt x="496" y="900"/>
                  </a:lnTo>
                  <a:lnTo>
                    <a:pt x="519" y="897"/>
                  </a:lnTo>
                  <a:lnTo>
                    <a:pt x="540" y="893"/>
                  </a:lnTo>
                  <a:lnTo>
                    <a:pt x="562" y="888"/>
                  </a:lnTo>
                  <a:lnTo>
                    <a:pt x="583" y="882"/>
                  </a:lnTo>
                  <a:lnTo>
                    <a:pt x="604" y="875"/>
                  </a:lnTo>
                  <a:lnTo>
                    <a:pt x="625" y="867"/>
                  </a:lnTo>
                  <a:lnTo>
                    <a:pt x="645" y="858"/>
                  </a:lnTo>
                  <a:lnTo>
                    <a:pt x="664" y="849"/>
                  </a:lnTo>
                  <a:lnTo>
                    <a:pt x="684" y="837"/>
                  </a:lnTo>
                  <a:lnTo>
                    <a:pt x="703" y="825"/>
                  </a:lnTo>
                  <a:lnTo>
                    <a:pt x="721" y="812"/>
                  </a:lnTo>
                  <a:lnTo>
                    <a:pt x="738" y="798"/>
                  </a:lnTo>
                  <a:lnTo>
                    <a:pt x="756" y="783"/>
                  </a:lnTo>
                  <a:lnTo>
                    <a:pt x="772" y="767"/>
                  </a:lnTo>
                  <a:lnTo>
                    <a:pt x="788" y="751"/>
                  </a:lnTo>
                  <a:lnTo>
                    <a:pt x="802" y="734"/>
                  </a:lnTo>
                  <a:lnTo>
                    <a:pt x="816" y="717"/>
                  </a:lnTo>
                  <a:lnTo>
                    <a:pt x="827" y="699"/>
                  </a:lnTo>
                  <a:lnTo>
                    <a:pt x="839" y="680"/>
                  </a:lnTo>
                  <a:lnTo>
                    <a:pt x="850" y="661"/>
                  </a:lnTo>
                  <a:lnTo>
                    <a:pt x="860" y="642"/>
                  </a:lnTo>
                  <a:lnTo>
                    <a:pt x="868" y="622"/>
                  </a:lnTo>
                  <a:lnTo>
                    <a:pt x="877" y="602"/>
                  </a:lnTo>
                  <a:lnTo>
                    <a:pt x="883" y="581"/>
                  </a:lnTo>
                  <a:lnTo>
                    <a:pt x="889" y="560"/>
                  </a:lnTo>
                  <a:lnTo>
                    <a:pt x="894" y="539"/>
                  </a:lnTo>
                  <a:lnTo>
                    <a:pt x="897" y="517"/>
                  </a:lnTo>
                  <a:lnTo>
                    <a:pt x="900" y="495"/>
                  </a:lnTo>
                  <a:lnTo>
                    <a:pt x="901" y="473"/>
                  </a:lnTo>
                  <a:lnTo>
                    <a:pt x="902" y="451"/>
                  </a:lnTo>
                  <a:lnTo>
                    <a:pt x="901" y="427"/>
                  </a:lnTo>
                  <a:lnTo>
                    <a:pt x="899" y="405"/>
                  </a:lnTo>
                  <a:lnTo>
                    <a:pt x="897" y="382"/>
                  </a:lnTo>
                  <a:lnTo>
                    <a:pt x="893" y="360"/>
                  </a:lnTo>
                  <a:lnTo>
                    <a:pt x="887" y="338"/>
                  </a:lnTo>
                  <a:lnTo>
                    <a:pt x="882" y="317"/>
                  </a:lnTo>
                  <a:lnTo>
                    <a:pt x="875" y="295"/>
                  </a:lnTo>
                  <a:lnTo>
                    <a:pt x="867" y="275"/>
                  </a:lnTo>
                  <a:lnTo>
                    <a:pt x="857" y="256"/>
                  </a:lnTo>
                  <a:lnTo>
                    <a:pt x="848" y="235"/>
                  </a:lnTo>
                  <a:lnTo>
                    <a:pt x="837" y="217"/>
                  </a:lnTo>
                  <a:lnTo>
                    <a:pt x="825" y="199"/>
                  </a:lnTo>
                  <a:lnTo>
                    <a:pt x="812" y="181"/>
                  </a:lnTo>
                  <a:lnTo>
                    <a:pt x="798" y="164"/>
                  </a:lnTo>
                  <a:lnTo>
                    <a:pt x="785" y="147"/>
                  </a:lnTo>
                  <a:lnTo>
                    <a:pt x="770" y="131"/>
                  </a:lnTo>
                  <a:lnTo>
                    <a:pt x="755" y="117"/>
                  </a:lnTo>
                  <a:lnTo>
                    <a:pt x="737" y="102"/>
                  </a:lnTo>
                  <a:lnTo>
                    <a:pt x="720" y="90"/>
                  </a:lnTo>
                  <a:lnTo>
                    <a:pt x="703" y="77"/>
                  </a:lnTo>
                  <a:lnTo>
                    <a:pt x="685" y="65"/>
                  </a:lnTo>
                  <a:lnTo>
                    <a:pt x="666" y="54"/>
                  </a:lnTo>
                  <a:lnTo>
                    <a:pt x="646" y="45"/>
                  </a:lnTo>
                  <a:lnTo>
                    <a:pt x="626" y="35"/>
                  </a:lnTo>
                  <a:lnTo>
                    <a:pt x="605" y="27"/>
                  </a:lnTo>
                  <a:lnTo>
                    <a:pt x="585" y="20"/>
                  </a:lnTo>
                  <a:lnTo>
                    <a:pt x="564" y="13"/>
                  </a:lnTo>
                  <a:lnTo>
                    <a:pt x="542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8781CF-9ABE-42EF-884A-2C07DFAA2EFF}"/>
                </a:ext>
              </a:extLst>
            </p:cNvPr>
            <p:cNvSpPr txBox="1"/>
            <p:nvPr/>
          </p:nvSpPr>
          <p:spPr>
            <a:xfrm>
              <a:off x="5540089" y="2538721"/>
              <a:ext cx="1111823" cy="16158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/>
                <a:t>IN-CALL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F2F644-F28B-435E-9B18-EF600444A221}"/>
                </a:ext>
              </a:extLst>
            </p:cNvPr>
            <p:cNvSpPr txBox="1"/>
            <p:nvPr/>
          </p:nvSpPr>
          <p:spPr>
            <a:xfrm>
              <a:off x="5540089" y="3801828"/>
              <a:ext cx="1111823" cy="16158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/>
                <a:t>John Doe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D9CBF618-DDAF-47D6-8060-908914ECA7CB}"/>
              </a:ext>
            </a:extLst>
          </p:cNvPr>
          <p:cNvSpPr/>
          <p:nvPr/>
        </p:nvSpPr>
        <p:spPr>
          <a:xfrm>
            <a:off x="1097012" y="1169702"/>
            <a:ext cx="155620" cy="9787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14D33C-AF5D-4FB4-81F4-F57D48DE851C}"/>
              </a:ext>
            </a:extLst>
          </p:cNvPr>
          <p:cNvSpPr txBox="1"/>
          <p:nvPr/>
        </p:nvSpPr>
        <p:spPr>
          <a:xfrm>
            <a:off x="1354031" y="1553725"/>
            <a:ext cx="6106303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endParaRPr lang="en-US" sz="1600" b="1" i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B78E3D-289B-46E6-9E91-BC5B7CB38300}"/>
              </a:ext>
            </a:extLst>
          </p:cNvPr>
          <p:cNvSpPr/>
          <p:nvPr/>
        </p:nvSpPr>
        <p:spPr>
          <a:xfrm>
            <a:off x="1252632" y="1221523"/>
            <a:ext cx="6314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1920" indent="-121920"/>
            <a:r>
              <a:rPr lang="en-US" altLang="zh-CN" b="1" spc="-8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Flattened tree </a:t>
            </a:r>
            <a:r>
              <a:rPr lang="en-US" altLang="zh-CN" spc="3" dirty="0">
                <a:ea typeface="Calibri"/>
                <a:cs typeface="Calibri"/>
              </a:rPr>
              <a:t>with</a:t>
            </a:r>
            <a:r>
              <a:rPr lang="en-US" altLang="zh-CN" dirty="0">
                <a:ea typeface="Calibri"/>
                <a:cs typeface="Calibri"/>
              </a:rPr>
              <a:t> </a:t>
            </a:r>
            <a:r>
              <a:rPr lang="en-US" altLang="zh-CN" spc="-1" dirty="0">
                <a:ea typeface="Calibri"/>
                <a:cs typeface="Calibri"/>
              </a:rPr>
              <a:t>dynamic</a:t>
            </a:r>
            <a:r>
              <a:rPr lang="en-US" altLang="zh-CN" dirty="0">
                <a:ea typeface="Calibri"/>
                <a:cs typeface="Calibri"/>
              </a:rPr>
              <a:t> </a:t>
            </a:r>
            <a:r>
              <a:rPr lang="en-US" altLang="zh-CN" spc="-1" dirty="0">
                <a:ea typeface="Calibri"/>
                <a:cs typeface="Calibri"/>
              </a:rPr>
              <a:t>menus</a:t>
            </a:r>
            <a:r>
              <a:rPr lang="en-US" altLang="zh-CN" spc="8" dirty="0">
                <a:ea typeface="Calibri"/>
                <a:cs typeface="Calibri"/>
              </a:rPr>
              <a:t> </a:t>
            </a:r>
            <a:r>
              <a:rPr lang="en-US" altLang="zh-CN" dirty="0">
                <a:ea typeface="Calibri"/>
                <a:cs typeface="Calibri"/>
              </a:rPr>
              <a:t>&amp;</a:t>
            </a:r>
            <a:r>
              <a:rPr lang="en-US" altLang="zh-CN" spc="-12" dirty="0">
                <a:ea typeface="Calibri"/>
                <a:cs typeface="Calibri"/>
              </a:rPr>
              <a:t> </a:t>
            </a:r>
            <a:r>
              <a:rPr lang="en-US" altLang="zh-CN" spc="-8" dirty="0">
                <a:ea typeface="Calibri"/>
                <a:cs typeface="Calibri"/>
              </a:rPr>
              <a:t>context</a:t>
            </a:r>
            <a:r>
              <a:rPr lang="en-US" altLang="zh-CN" dirty="0">
                <a:ea typeface="Calibri"/>
                <a:cs typeface="Calibri"/>
              </a:rPr>
              <a:t> </a:t>
            </a:r>
            <a:r>
              <a:rPr lang="en-US" altLang="zh-CN" spc="-2" dirty="0">
                <a:ea typeface="Calibri"/>
                <a:cs typeface="Calibri"/>
              </a:rPr>
              <a:t>across</a:t>
            </a:r>
            <a:r>
              <a:rPr lang="en-US" altLang="zh-CN" spc="-15" dirty="0">
                <a:ea typeface="Calibri"/>
                <a:cs typeface="Calibri"/>
              </a:rPr>
              <a:t> </a:t>
            </a:r>
            <a:r>
              <a:rPr lang="en-US" altLang="zh-CN" spc="-8" dirty="0">
                <a:ea typeface="Calibri"/>
                <a:cs typeface="Calibri"/>
              </a:rPr>
              <a:t>Omni</a:t>
            </a:r>
            <a:r>
              <a:rPr lang="en-US" altLang="zh-CN" dirty="0">
                <a:ea typeface="Calibri"/>
                <a:cs typeface="Calibri"/>
              </a:rPr>
              <a:t> </a:t>
            </a:r>
            <a:r>
              <a:rPr lang="en-US" altLang="zh-CN" spc="-1" dirty="0">
                <a:ea typeface="Calibri"/>
                <a:cs typeface="Calibri"/>
              </a:rPr>
              <a:t>channels for inbound and outbound – </a:t>
            </a:r>
          </a:p>
          <a:p>
            <a:pPr marL="121920" indent="-121920"/>
            <a:r>
              <a:rPr lang="en-US" altLang="zh-CN" b="1" spc="-1" dirty="0">
                <a:solidFill>
                  <a:srgbClr val="00B050"/>
                </a:solidFill>
                <a:cs typeface="Calibri"/>
              </a:rPr>
              <a:t>Speak what you need Naturally.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3857A-B977-4492-9563-0C8A732988A9}"/>
              </a:ext>
            </a:extLst>
          </p:cNvPr>
          <p:cNvSpPr/>
          <p:nvPr/>
        </p:nvSpPr>
        <p:spPr>
          <a:xfrm>
            <a:off x="1260225" y="2666442"/>
            <a:ext cx="6767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1920" indent="-121920"/>
            <a:r>
              <a:rPr lang="en-SG" spc="-8" dirty="0">
                <a:cs typeface="Calibri"/>
              </a:rPr>
              <a:t>Understands context and intelligently routes to </a:t>
            </a:r>
            <a:r>
              <a:rPr lang="en-SG" b="1" spc="-8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Self-serving </a:t>
            </a:r>
            <a:r>
              <a:rPr lang="en-SG" spc="-8" dirty="0">
                <a:cs typeface="Calibri"/>
              </a:rPr>
              <a:t>digital agent or ropes in human agent  </a:t>
            </a:r>
            <a:r>
              <a:rPr lang="en-US" altLang="zh-CN" spc="-1" dirty="0">
                <a:ea typeface="Calibri"/>
                <a:cs typeface="Calibri"/>
              </a:rPr>
              <a:t>– </a:t>
            </a:r>
          </a:p>
          <a:p>
            <a:pPr lvl="0"/>
            <a:r>
              <a:rPr lang="en-SG" b="1" spc="-1" dirty="0">
                <a:solidFill>
                  <a:srgbClr val="00B050"/>
                </a:solidFill>
                <a:cs typeface="Calibri"/>
              </a:rPr>
              <a:t>Speak to Right agent with Context.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D8FDE-8E66-4272-A2F8-85218E046F88}"/>
              </a:ext>
            </a:extLst>
          </p:cNvPr>
          <p:cNvSpPr txBox="1"/>
          <p:nvPr/>
        </p:nvSpPr>
        <p:spPr>
          <a:xfrm>
            <a:off x="176861" y="50767"/>
            <a:ext cx="7793920" cy="9787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IN" sz="3200" kern="0" dirty="0">
                <a:solidFill>
                  <a:schemeClr val="tx2"/>
                </a:solidFill>
                <a:latin typeface="+mj-lt"/>
                <a:sym typeface="Trebuchet MS"/>
              </a:rPr>
              <a:t>Concentrix Voicebot – Simplifies  Customer Experience (CX)</a:t>
            </a:r>
            <a:endParaRPr lang="en-SG" sz="3200" kern="0" dirty="0" err="1">
              <a:solidFill>
                <a:schemeClr val="tx2"/>
              </a:solidFill>
              <a:latin typeface="+mj-lt"/>
              <a:sym typeface="Trebuchet M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7BEE5C-9112-42CD-BE8C-FD2A4ED335AC}"/>
              </a:ext>
            </a:extLst>
          </p:cNvPr>
          <p:cNvSpPr/>
          <p:nvPr/>
        </p:nvSpPr>
        <p:spPr>
          <a:xfrm>
            <a:off x="1237365" y="5443564"/>
            <a:ext cx="6533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 from human interactions</a:t>
            </a: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SG" dirty="0"/>
              <a:t>and create a engaging experiences and generate incremental value with time</a:t>
            </a:r>
            <a:r>
              <a:rPr lang="en-SG" b="1" spc="-1" dirty="0">
                <a:solidFill>
                  <a:srgbClr val="0070C0"/>
                </a:solidFill>
                <a:cs typeface="Calibri"/>
              </a:rPr>
              <a:t> </a:t>
            </a:r>
            <a:r>
              <a:rPr lang="en-US" altLang="zh-CN" spc="-1" dirty="0">
                <a:ea typeface="Calibri"/>
                <a:cs typeface="Calibri"/>
              </a:rPr>
              <a:t>– </a:t>
            </a:r>
            <a:r>
              <a:rPr lang="en-SG" b="1" spc="-1" dirty="0">
                <a:solidFill>
                  <a:srgbClr val="00B050"/>
                </a:solidFill>
                <a:cs typeface="Calibri"/>
              </a:rPr>
              <a:t>Continuous</a:t>
            </a:r>
            <a:r>
              <a:rPr lang="en-SG" b="1" spc="-1" dirty="0">
                <a:solidFill>
                  <a:srgbClr val="0070C0"/>
                </a:solidFill>
                <a:cs typeface="Calibri"/>
              </a:rPr>
              <a:t> </a:t>
            </a:r>
            <a:r>
              <a:rPr lang="en-SG" b="1" spc="-1" dirty="0">
                <a:solidFill>
                  <a:srgbClr val="00B050"/>
                </a:solidFill>
                <a:cs typeface="Calibri"/>
              </a:rPr>
              <a:t>Seamless Learning.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45BC6A-8A7E-4ED4-A60F-39F2FBF51F43}"/>
              </a:ext>
            </a:extLst>
          </p:cNvPr>
          <p:cNvSpPr/>
          <p:nvPr/>
        </p:nvSpPr>
        <p:spPr>
          <a:xfrm>
            <a:off x="1074105" y="5468092"/>
            <a:ext cx="155620" cy="9787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27F5CA-70E5-44D7-8E9F-F66A2C7E9199}"/>
              </a:ext>
            </a:extLst>
          </p:cNvPr>
          <p:cNvSpPr/>
          <p:nvPr/>
        </p:nvSpPr>
        <p:spPr>
          <a:xfrm>
            <a:off x="1066782" y="4060915"/>
            <a:ext cx="155620" cy="9787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4FDEE8A-657D-42E2-8B9C-AE66DB4D42E3}"/>
              </a:ext>
            </a:extLst>
          </p:cNvPr>
          <p:cNvSpPr/>
          <p:nvPr/>
        </p:nvSpPr>
        <p:spPr>
          <a:xfrm>
            <a:off x="1109505" y="2666442"/>
            <a:ext cx="155620" cy="9787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D4D549-C2D0-4A42-84D8-D6EAD9F9C552}"/>
              </a:ext>
            </a:extLst>
          </p:cNvPr>
          <p:cNvSpPr/>
          <p:nvPr/>
        </p:nvSpPr>
        <p:spPr>
          <a:xfrm>
            <a:off x="1282559" y="4047219"/>
            <a:ext cx="6184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8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End to End </a:t>
            </a:r>
            <a:r>
              <a:rPr lang="en-US" spc="-8" dirty="0">
                <a:cs typeface="Calibri"/>
              </a:rPr>
              <a:t>call handling by VoiceBOT for processes like collections, welcome, reminder, scheduling etc.</a:t>
            </a:r>
            <a:r>
              <a:rPr lang="en-US" altLang="zh-CN" sz="1600" spc="-1" dirty="0">
                <a:ea typeface="Calibri"/>
                <a:cs typeface="Calibri"/>
              </a:rPr>
              <a:t>– </a:t>
            </a:r>
          </a:p>
          <a:p>
            <a:r>
              <a:rPr lang="en-US" spc="-8" dirty="0">
                <a:cs typeface="Calibri"/>
              </a:rPr>
              <a:t>Along with </a:t>
            </a:r>
            <a:r>
              <a:rPr lang="en-US" sz="1600" b="1" spc="-1" dirty="0">
                <a:solidFill>
                  <a:srgbClr val="00B050"/>
                </a:solidFill>
                <a:cs typeface="Calibri"/>
              </a:rPr>
              <a:t>Full service DIGITAL AGENT  </a:t>
            </a:r>
            <a:r>
              <a:rPr lang="en-US" b="1" spc="-1" dirty="0">
                <a:solidFill>
                  <a:srgbClr val="00B050"/>
                </a:solidFill>
                <a:cs typeface="Calibri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96819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17701B0-FD06-420C-899A-40CC2B030D82}"/>
              </a:ext>
            </a:extLst>
          </p:cNvPr>
          <p:cNvSpPr/>
          <p:nvPr/>
        </p:nvSpPr>
        <p:spPr>
          <a:xfrm>
            <a:off x="3793885" y="4816400"/>
            <a:ext cx="1872456" cy="1675300"/>
          </a:xfrm>
          <a:prstGeom prst="roundRect">
            <a:avLst>
              <a:gd name="adj" fmla="val 475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marL="171450" marR="0" lvl="0" indent="-171450" algn="l" defTabSz="2286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/>
              </a:rPr>
              <a:t>Build strong program team in collaboration with Client in setting sustainable model for continuous improvement, expansion, tollgate reviews and controls.</a:t>
            </a:r>
          </a:p>
          <a:p>
            <a:pPr marL="171450" marR="0" lvl="0" indent="-171450" algn="l" defTabSz="2286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/>
              </a:rPr>
              <a:t>E2E partnership with Client in Discovery, Deployment and Support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C070D1E-32BD-451D-BA49-854983C2162A}"/>
              </a:ext>
            </a:extLst>
          </p:cNvPr>
          <p:cNvSpPr/>
          <p:nvPr/>
        </p:nvSpPr>
        <p:spPr>
          <a:xfrm>
            <a:off x="2857657" y="1531032"/>
            <a:ext cx="1985122" cy="1289920"/>
          </a:xfrm>
          <a:prstGeom prst="roundRect">
            <a:avLst>
              <a:gd name="adj" fmla="val 475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marL="171450" marR="0" lvl="0" indent="-171450" algn="l" defTabSz="2286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Accelerated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discovery with Domain experts with Use cases &amp; Success Stories </a:t>
            </a:r>
          </a:p>
          <a:p>
            <a:pPr marL="171450" marR="0" lvl="0" indent="-171450" algn="l" defTabSz="2286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Track record in automation journey for BFSI ,Retail, Travel, Healthcare ,Telecom ,etc.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DE617-A480-472B-93B2-1B83D5384F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2307" y="705021"/>
            <a:ext cx="10661375" cy="341632"/>
          </a:xfrm>
        </p:spPr>
        <p:txBody>
          <a:bodyPr/>
          <a:lstStyle/>
          <a:p>
            <a:r>
              <a:rPr lang="en-US" dirty="0"/>
              <a:t>To enhance Automation penetration &amp; increase Efficiency</a:t>
            </a:r>
            <a:endParaRPr lang="en-S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4207B-DD67-4D36-AEB9-9A0B7B03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34" y="118787"/>
            <a:ext cx="10661375" cy="549185"/>
          </a:xfrm>
        </p:spPr>
        <p:txBody>
          <a:bodyPr/>
          <a:lstStyle/>
          <a:p>
            <a:r>
              <a:rPr lang="en-US" dirty="0"/>
              <a:t>Concentrix Automation Journey</a:t>
            </a:r>
            <a:endParaRPr lang="en-SG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F43F644-0D44-4C1B-8ACD-02CF4D3A9AA7}"/>
              </a:ext>
            </a:extLst>
          </p:cNvPr>
          <p:cNvSpPr>
            <a:spLocks/>
          </p:cNvSpPr>
          <p:nvPr/>
        </p:nvSpPr>
        <p:spPr bwMode="auto">
          <a:xfrm>
            <a:off x="8799512" y="2970403"/>
            <a:ext cx="1917700" cy="1905000"/>
          </a:xfrm>
          <a:custGeom>
            <a:avLst/>
            <a:gdLst>
              <a:gd name="T0" fmla="*/ 1226 w 1245"/>
              <a:gd name="T1" fmla="*/ 577 h 1236"/>
              <a:gd name="T2" fmla="*/ 764 w 1245"/>
              <a:gd name="T3" fmla="*/ 45 h 1236"/>
              <a:gd name="T4" fmla="*/ 694 w 1245"/>
              <a:gd name="T5" fmla="*/ 71 h 1236"/>
              <a:gd name="T6" fmla="*/ 694 w 1245"/>
              <a:gd name="T7" fmla="*/ 186 h 1236"/>
              <a:gd name="T8" fmla="*/ 694 w 1245"/>
              <a:gd name="T9" fmla="*/ 224 h 1236"/>
              <a:gd name="T10" fmla="*/ 0 w 1245"/>
              <a:gd name="T11" fmla="*/ 224 h 1236"/>
              <a:gd name="T12" fmla="*/ 292 w 1245"/>
              <a:gd name="T13" fmla="*/ 562 h 1236"/>
              <a:gd name="T14" fmla="*/ 292 w 1245"/>
              <a:gd name="T15" fmla="*/ 674 h 1236"/>
              <a:gd name="T16" fmla="*/ 0 w 1245"/>
              <a:gd name="T17" fmla="*/ 1012 h 1236"/>
              <a:gd name="T18" fmla="*/ 694 w 1245"/>
              <a:gd name="T19" fmla="*/ 1012 h 1236"/>
              <a:gd name="T20" fmla="*/ 694 w 1245"/>
              <a:gd name="T21" fmla="*/ 1017 h 1236"/>
              <a:gd name="T22" fmla="*/ 694 w 1245"/>
              <a:gd name="T23" fmla="*/ 1165 h 1236"/>
              <a:gd name="T24" fmla="*/ 764 w 1245"/>
              <a:gd name="T25" fmla="*/ 1191 h 1236"/>
              <a:gd name="T26" fmla="*/ 1226 w 1245"/>
              <a:gd name="T27" fmla="*/ 658 h 1236"/>
              <a:gd name="T28" fmla="*/ 1226 w 1245"/>
              <a:gd name="T29" fmla="*/ 577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5" h="1236">
                <a:moveTo>
                  <a:pt x="1226" y="577"/>
                </a:moveTo>
                <a:cubicBezTo>
                  <a:pt x="764" y="45"/>
                  <a:pt x="764" y="45"/>
                  <a:pt x="764" y="45"/>
                </a:cubicBezTo>
                <a:cubicBezTo>
                  <a:pt x="726" y="0"/>
                  <a:pt x="694" y="12"/>
                  <a:pt x="694" y="71"/>
                </a:cubicBezTo>
                <a:cubicBezTo>
                  <a:pt x="694" y="186"/>
                  <a:pt x="694" y="186"/>
                  <a:pt x="694" y="186"/>
                </a:cubicBezTo>
                <a:cubicBezTo>
                  <a:pt x="694" y="224"/>
                  <a:pt x="694" y="224"/>
                  <a:pt x="694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292" y="562"/>
                  <a:pt x="292" y="562"/>
                  <a:pt x="292" y="562"/>
                </a:cubicBezTo>
                <a:cubicBezTo>
                  <a:pt x="320" y="593"/>
                  <a:pt x="320" y="643"/>
                  <a:pt x="292" y="674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694" y="1012"/>
                  <a:pt x="694" y="1012"/>
                  <a:pt x="694" y="1012"/>
                </a:cubicBezTo>
                <a:cubicBezTo>
                  <a:pt x="694" y="1017"/>
                  <a:pt x="694" y="1017"/>
                  <a:pt x="694" y="1017"/>
                </a:cubicBezTo>
                <a:cubicBezTo>
                  <a:pt x="694" y="1165"/>
                  <a:pt x="694" y="1165"/>
                  <a:pt x="694" y="1165"/>
                </a:cubicBezTo>
                <a:cubicBezTo>
                  <a:pt x="694" y="1224"/>
                  <a:pt x="726" y="1236"/>
                  <a:pt x="764" y="1191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45" y="636"/>
                  <a:pt x="1245" y="600"/>
                  <a:pt x="1226" y="577"/>
                </a:cubicBezTo>
                <a:close/>
              </a:path>
            </a:pathLst>
          </a:custGeom>
          <a:solidFill>
            <a:srgbClr val="3F6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201346E-EB78-41EC-966C-B7C1B9147633}"/>
              </a:ext>
            </a:extLst>
          </p:cNvPr>
          <p:cNvSpPr>
            <a:spLocks/>
          </p:cNvSpPr>
          <p:nvPr/>
        </p:nvSpPr>
        <p:spPr bwMode="auto">
          <a:xfrm>
            <a:off x="4403725" y="2970403"/>
            <a:ext cx="1917700" cy="1905000"/>
          </a:xfrm>
          <a:custGeom>
            <a:avLst/>
            <a:gdLst>
              <a:gd name="T0" fmla="*/ 1226 w 1245"/>
              <a:gd name="T1" fmla="*/ 577 h 1236"/>
              <a:gd name="T2" fmla="*/ 765 w 1245"/>
              <a:gd name="T3" fmla="*/ 45 h 1236"/>
              <a:gd name="T4" fmla="*/ 694 w 1245"/>
              <a:gd name="T5" fmla="*/ 71 h 1236"/>
              <a:gd name="T6" fmla="*/ 694 w 1245"/>
              <a:gd name="T7" fmla="*/ 186 h 1236"/>
              <a:gd name="T8" fmla="*/ 694 w 1245"/>
              <a:gd name="T9" fmla="*/ 224 h 1236"/>
              <a:gd name="T10" fmla="*/ 0 w 1245"/>
              <a:gd name="T11" fmla="*/ 224 h 1236"/>
              <a:gd name="T12" fmla="*/ 293 w 1245"/>
              <a:gd name="T13" fmla="*/ 562 h 1236"/>
              <a:gd name="T14" fmla="*/ 293 w 1245"/>
              <a:gd name="T15" fmla="*/ 674 h 1236"/>
              <a:gd name="T16" fmla="*/ 0 w 1245"/>
              <a:gd name="T17" fmla="*/ 1012 h 1236"/>
              <a:gd name="T18" fmla="*/ 694 w 1245"/>
              <a:gd name="T19" fmla="*/ 1012 h 1236"/>
              <a:gd name="T20" fmla="*/ 694 w 1245"/>
              <a:gd name="T21" fmla="*/ 1017 h 1236"/>
              <a:gd name="T22" fmla="*/ 694 w 1245"/>
              <a:gd name="T23" fmla="*/ 1165 h 1236"/>
              <a:gd name="T24" fmla="*/ 765 w 1245"/>
              <a:gd name="T25" fmla="*/ 1191 h 1236"/>
              <a:gd name="T26" fmla="*/ 1226 w 1245"/>
              <a:gd name="T27" fmla="*/ 658 h 1236"/>
              <a:gd name="T28" fmla="*/ 1226 w 1245"/>
              <a:gd name="T29" fmla="*/ 577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5" h="1236">
                <a:moveTo>
                  <a:pt x="1226" y="577"/>
                </a:moveTo>
                <a:cubicBezTo>
                  <a:pt x="765" y="45"/>
                  <a:pt x="765" y="45"/>
                  <a:pt x="765" y="45"/>
                </a:cubicBezTo>
                <a:cubicBezTo>
                  <a:pt x="726" y="0"/>
                  <a:pt x="694" y="12"/>
                  <a:pt x="694" y="71"/>
                </a:cubicBezTo>
                <a:cubicBezTo>
                  <a:pt x="694" y="186"/>
                  <a:pt x="694" y="186"/>
                  <a:pt x="694" y="186"/>
                </a:cubicBezTo>
                <a:cubicBezTo>
                  <a:pt x="694" y="224"/>
                  <a:pt x="694" y="224"/>
                  <a:pt x="694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293" y="562"/>
                  <a:pt x="293" y="562"/>
                  <a:pt x="293" y="562"/>
                </a:cubicBezTo>
                <a:cubicBezTo>
                  <a:pt x="320" y="593"/>
                  <a:pt x="320" y="643"/>
                  <a:pt x="293" y="674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694" y="1012"/>
                  <a:pt x="694" y="1012"/>
                  <a:pt x="694" y="1012"/>
                </a:cubicBezTo>
                <a:cubicBezTo>
                  <a:pt x="694" y="1017"/>
                  <a:pt x="694" y="1017"/>
                  <a:pt x="694" y="1017"/>
                </a:cubicBezTo>
                <a:cubicBezTo>
                  <a:pt x="694" y="1165"/>
                  <a:pt x="694" y="1165"/>
                  <a:pt x="694" y="1165"/>
                </a:cubicBezTo>
                <a:cubicBezTo>
                  <a:pt x="694" y="1224"/>
                  <a:pt x="726" y="1236"/>
                  <a:pt x="765" y="1191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45" y="636"/>
                  <a:pt x="1245" y="600"/>
                  <a:pt x="1226" y="577"/>
                </a:cubicBezTo>
                <a:close/>
              </a:path>
            </a:pathLst>
          </a:custGeom>
          <a:solidFill>
            <a:srgbClr val="3B05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94A59F7-B71C-4333-8627-7E4CF29FE538}"/>
              </a:ext>
            </a:extLst>
          </p:cNvPr>
          <p:cNvSpPr>
            <a:spLocks/>
          </p:cNvSpPr>
          <p:nvPr/>
        </p:nvSpPr>
        <p:spPr bwMode="auto">
          <a:xfrm>
            <a:off x="2940050" y="2970403"/>
            <a:ext cx="1916113" cy="1905000"/>
          </a:xfrm>
          <a:custGeom>
            <a:avLst/>
            <a:gdLst>
              <a:gd name="T0" fmla="*/ 1226 w 1245"/>
              <a:gd name="T1" fmla="*/ 577 h 1236"/>
              <a:gd name="T2" fmla="*/ 765 w 1245"/>
              <a:gd name="T3" fmla="*/ 45 h 1236"/>
              <a:gd name="T4" fmla="*/ 694 w 1245"/>
              <a:gd name="T5" fmla="*/ 71 h 1236"/>
              <a:gd name="T6" fmla="*/ 694 w 1245"/>
              <a:gd name="T7" fmla="*/ 186 h 1236"/>
              <a:gd name="T8" fmla="*/ 694 w 1245"/>
              <a:gd name="T9" fmla="*/ 224 h 1236"/>
              <a:gd name="T10" fmla="*/ 0 w 1245"/>
              <a:gd name="T11" fmla="*/ 224 h 1236"/>
              <a:gd name="T12" fmla="*/ 293 w 1245"/>
              <a:gd name="T13" fmla="*/ 562 h 1236"/>
              <a:gd name="T14" fmla="*/ 293 w 1245"/>
              <a:gd name="T15" fmla="*/ 674 h 1236"/>
              <a:gd name="T16" fmla="*/ 0 w 1245"/>
              <a:gd name="T17" fmla="*/ 1012 h 1236"/>
              <a:gd name="T18" fmla="*/ 694 w 1245"/>
              <a:gd name="T19" fmla="*/ 1012 h 1236"/>
              <a:gd name="T20" fmla="*/ 694 w 1245"/>
              <a:gd name="T21" fmla="*/ 1017 h 1236"/>
              <a:gd name="T22" fmla="*/ 694 w 1245"/>
              <a:gd name="T23" fmla="*/ 1165 h 1236"/>
              <a:gd name="T24" fmla="*/ 765 w 1245"/>
              <a:gd name="T25" fmla="*/ 1191 h 1236"/>
              <a:gd name="T26" fmla="*/ 1226 w 1245"/>
              <a:gd name="T27" fmla="*/ 658 h 1236"/>
              <a:gd name="T28" fmla="*/ 1226 w 1245"/>
              <a:gd name="T29" fmla="*/ 577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5" h="1236">
                <a:moveTo>
                  <a:pt x="1226" y="577"/>
                </a:moveTo>
                <a:cubicBezTo>
                  <a:pt x="765" y="45"/>
                  <a:pt x="765" y="45"/>
                  <a:pt x="765" y="45"/>
                </a:cubicBezTo>
                <a:cubicBezTo>
                  <a:pt x="726" y="0"/>
                  <a:pt x="694" y="12"/>
                  <a:pt x="694" y="71"/>
                </a:cubicBezTo>
                <a:cubicBezTo>
                  <a:pt x="694" y="186"/>
                  <a:pt x="694" y="186"/>
                  <a:pt x="694" y="186"/>
                </a:cubicBezTo>
                <a:cubicBezTo>
                  <a:pt x="694" y="224"/>
                  <a:pt x="694" y="224"/>
                  <a:pt x="694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293" y="562"/>
                  <a:pt x="293" y="562"/>
                  <a:pt x="293" y="562"/>
                </a:cubicBezTo>
                <a:cubicBezTo>
                  <a:pt x="320" y="593"/>
                  <a:pt x="320" y="643"/>
                  <a:pt x="293" y="674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694" y="1012"/>
                  <a:pt x="694" y="1012"/>
                  <a:pt x="694" y="1012"/>
                </a:cubicBezTo>
                <a:cubicBezTo>
                  <a:pt x="694" y="1017"/>
                  <a:pt x="694" y="1017"/>
                  <a:pt x="694" y="1017"/>
                </a:cubicBezTo>
                <a:cubicBezTo>
                  <a:pt x="694" y="1165"/>
                  <a:pt x="694" y="1165"/>
                  <a:pt x="694" y="1165"/>
                </a:cubicBezTo>
                <a:cubicBezTo>
                  <a:pt x="694" y="1224"/>
                  <a:pt x="726" y="1236"/>
                  <a:pt x="765" y="1191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45" y="636"/>
                  <a:pt x="1245" y="600"/>
                  <a:pt x="1226" y="577"/>
                </a:cubicBezTo>
                <a:close/>
              </a:path>
            </a:pathLst>
          </a:custGeom>
          <a:solidFill>
            <a:srgbClr val="008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178C437-6D56-40B7-9EC1-EE353F766687}"/>
              </a:ext>
            </a:extLst>
          </p:cNvPr>
          <p:cNvSpPr>
            <a:spLocks/>
          </p:cNvSpPr>
          <p:nvPr/>
        </p:nvSpPr>
        <p:spPr bwMode="auto">
          <a:xfrm>
            <a:off x="1474787" y="2970403"/>
            <a:ext cx="1917700" cy="1905000"/>
          </a:xfrm>
          <a:custGeom>
            <a:avLst/>
            <a:gdLst>
              <a:gd name="T0" fmla="*/ 1226 w 1245"/>
              <a:gd name="T1" fmla="*/ 577 h 1236"/>
              <a:gd name="T2" fmla="*/ 764 w 1245"/>
              <a:gd name="T3" fmla="*/ 45 h 1236"/>
              <a:gd name="T4" fmla="*/ 694 w 1245"/>
              <a:gd name="T5" fmla="*/ 71 h 1236"/>
              <a:gd name="T6" fmla="*/ 694 w 1245"/>
              <a:gd name="T7" fmla="*/ 186 h 1236"/>
              <a:gd name="T8" fmla="*/ 694 w 1245"/>
              <a:gd name="T9" fmla="*/ 224 h 1236"/>
              <a:gd name="T10" fmla="*/ 0 w 1245"/>
              <a:gd name="T11" fmla="*/ 224 h 1236"/>
              <a:gd name="T12" fmla="*/ 293 w 1245"/>
              <a:gd name="T13" fmla="*/ 562 h 1236"/>
              <a:gd name="T14" fmla="*/ 293 w 1245"/>
              <a:gd name="T15" fmla="*/ 674 h 1236"/>
              <a:gd name="T16" fmla="*/ 0 w 1245"/>
              <a:gd name="T17" fmla="*/ 1012 h 1236"/>
              <a:gd name="T18" fmla="*/ 694 w 1245"/>
              <a:gd name="T19" fmla="*/ 1012 h 1236"/>
              <a:gd name="T20" fmla="*/ 694 w 1245"/>
              <a:gd name="T21" fmla="*/ 1017 h 1236"/>
              <a:gd name="T22" fmla="*/ 694 w 1245"/>
              <a:gd name="T23" fmla="*/ 1165 h 1236"/>
              <a:gd name="T24" fmla="*/ 764 w 1245"/>
              <a:gd name="T25" fmla="*/ 1191 h 1236"/>
              <a:gd name="T26" fmla="*/ 1226 w 1245"/>
              <a:gd name="T27" fmla="*/ 658 h 1236"/>
              <a:gd name="T28" fmla="*/ 1226 w 1245"/>
              <a:gd name="T29" fmla="*/ 577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5" h="1236">
                <a:moveTo>
                  <a:pt x="1226" y="577"/>
                </a:moveTo>
                <a:cubicBezTo>
                  <a:pt x="764" y="45"/>
                  <a:pt x="764" y="45"/>
                  <a:pt x="764" y="45"/>
                </a:cubicBezTo>
                <a:cubicBezTo>
                  <a:pt x="726" y="0"/>
                  <a:pt x="694" y="12"/>
                  <a:pt x="694" y="71"/>
                </a:cubicBezTo>
                <a:cubicBezTo>
                  <a:pt x="694" y="186"/>
                  <a:pt x="694" y="186"/>
                  <a:pt x="694" y="186"/>
                </a:cubicBezTo>
                <a:cubicBezTo>
                  <a:pt x="694" y="224"/>
                  <a:pt x="694" y="224"/>
                  <a:pt x="694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293" y="562"/>
                  <a:pt x="293" y="562"/>
                  <a:pt x="293" y="562"/>
                </a:cubicBezTo>
                <a:cubicBezTo>
                  <a:pt x="320" y="593"/>
                  <a:pt x="320" y="643"/>
                  <a:pt x="293" y="674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694" y="1012"/>
                  <a:pt x="694" y="1012"/>
                  <a:pt x="694" y="1012"/>
                </a:cubicBezTo>
                <a:cubicBezTo>
                  <a:pt x="694" y="1017"/>
                  <a:pt x="694" y="1017"/>
                  <a:pt x="694" y="1017"/>
                </a:cubicBezTo>
                <a:cubicBezTo>
                  <a:pt x="694" y="1165"/>
                  <a:pt x="694" y="1165"/>
                  <a:pt x="694" y="1165"/>
                </a:cubicBezTo>
                <a:cubicBezTo>
                  <a:pt x="694" y="1224"/>
                  <a:pt x="726" y="1236"/>
                  <a:pt x="764" y="1191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45" y="636"/>
                  <a:pt x="1245" y="600"/>
                  <a:pt x="1226" y="577"/>
                </a:cubicBezTo>
                <a:close/>
              </a:path>
            </a:pathLst>
          </a:custGeom>
          <a:solidFill>
            <a:srgbClr val="01BF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E6A1B1B-7FB9-4464-9BEA-00D58F1ECA9F}"/>
              </a:ext>
            </a:extLst>
          </p:cNvPr>
          <p:cNvSpPr>
            <a:spLocks/>
          </p:cNvSpPr>
          <p:nvPr/>
        </p:nvSpPr>
        <p:spPr bwMode="auto">
          <a:xfrm>
            <a:off x="1741487" y="1957700"/>
            <a:ext cx="766763" cy="1081088"/>
          </a:xfrm>
          <a:custGeom>
            <a:avLst/>
            <a:gdLst>
              <a:gd name="T0" fmla="*/ 0 w 483"/>
              <a:gd name="T1" fmla="*/ 681 h 681"/>
              <a:gd name="T2" fmla="*/ 0 w 483"/>
              <a:gd name="T3" fmla="*/ 483 h 681"/>
              <a:gd name="T4" fmla="*/ 483 w 483"/>
              <a:gd name="T5" fmla="*/ 0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3" h="681">
                <a:moveTo>
                  <a:pt x="0" y="681"/>
                </a:moveTo>
                <a:lnTo>
                  <a:pt x="0" y="483"/>
                </a:lnTo>
                <a:lnTo>
                  <a:pt x="483" y="0"/>
                </a:lnTo>
              </a:path>
            </a:pathLst>
          </a:custGeom>
          <a:noFill/>
          <a:ln w="6350" cap="flat">
            <a:solidFill>
              <a:srgbClr val="0D68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D8ACB25-E917-4AA8-827C-D7DE5592B170}"/>
              </a:ext>
            </a:extLst>
          </p:cNvPr>
          <p:cNvSpPr>
            <a:spLocks/>
          </p:cNvSpPr>
          <p:nvPr/>
        </p:nvSpPr>
        <p:spPr bwMode="auto">
          <a:xfrm>
            <a:off x="4922154" y="1938313"/>
            <a:ext cx="766763" cy="1081088"/>
          </a:xfrm>
          <a:custGeom>
            <a:avLst/>
            <a:gdLst>
              <a:gd name="T0" fmla="*/ 0 w 483"/>
              <a:gd name="T1" fmla="*/ 681 h 681"/>
              <a:gd name="T2" fmla="*/ 0 w 483"/>
              <a:gd name="T3" fmla="*/ 483 h 681"/>
              <a:gd name="T4" fmla="*/ 483 w 483"/>
              <a:gd name="T5" fmla="*/ 0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3" h="681">
                <a:moveTo>
                  <a:pt x="0" y="681"/>
                </a:moveTo>
                <a:lnTo>
                  <a:pt x="0" y="483"/>
                </a:lnTo>
                <a:lnTo>
                  <a:pt x="483" y="0"/>
                </a:lnTo>
              </a:path>
            </a:pathLst>
          </a:custGeom>
          <a:noFill/>
          <a:ln w="6350" cap="flat">
            <a:solidFill>
              <a:srgbClr val="0D68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931A3A7-C0B0-4811-8C7E-00A9BC531288}"/>
              </a:ext>
            </a:extLst>
          </p:cNvPr>
          <p:cNvSpPr>
            <a:spLocks/>
          </p:cNvSpPr>
          <p:nvPr/>
        </p:nvSpPr>
        <p:spPr bwMode="auto">
          <a:xfrm>
            <a:off x="7924799" y="1858828"/>
            <a:ext cx="766763" cy="1081088"/>
          </a:xfrm>
          <a:custGeom>
            <a:avLst/>
            <a:gdLst>
              <a:gd name="T0" fmla="*/ 0 w 483"/>
              <a:gd name="T1" fmla="*/ 681 h 681"/>
              <a:gd name="T2" fmla="*/ 0 w 483"/>
              <a:gd name="T3" fmla="*/ 483 h 681"/>
              <a:gd name="T4" fmla="*/ 483 w 483"/>
              <a:gd name="T5" fmla="*/ 0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3" h="681">
                <a:moveTo>
                  <a:pt x="0" y="681"/>
                </a:moveTo>
                <a:lnTo>
                  <a:pt x="0" y="483"/>
                </a:lnTo>
                <a:lnTo>
                  <a:pt x="483" y="0"/>
                </a:lnTo>
              </a:path>
            </a:pathLst>
          </a:custGeom>
          <a:noFill/>
          <a:ln w="6350" cap="flat">
            <a:solidFill>
              <a:srgbClr val="0D68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7C4CA82-3CB5-4741-88AC-3D8CBB3CB8D4}"/>
              </a:ext>
            </a:extLst>
          </p:cNvPr>
          <p:cNvSpPr>
            <a:spLocks/>
          </p:cNvSpPr>
          <p:nvPr/>
        </p:nvSpPr>
        <p:spPr bwMode="auto">
          <a:xfrm>
            <a:off x="2991069" y="4611658"/>
            <a:ext cx="768350" cy="1081088"/>
          </a:xfrm>
          <a:custGeom>
            <a:avLst/>
            <a:gdLst>
              <a:gd name="T0" fmla="*/ 484 w 484"/>
              <a:gd name="T1" fmla="*/ 0 h 681"/>
              <a:gd name="T2" fmla="*/ 484 w 484"/>
              <a:gd name="T3" fmla="*/ 198 h 681"/>
              <a:gd name="T4" fmla="*/ 0 w 484"/>
              <a:gd name="T5" fmla="*/ 68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4" h="681">
                <a:moveTo>
                  <a:pt x="484" y="0"/>
                </a:moveTo>
                <a:lnTo>
                  <a:pt x="484" y="198"/>
                </a:lnTo>
                <a:lnTo>
                  <a:pt x="0" y="681"/>
                </a:lnTo>
              </a:path>
            </a:pathLst>
          </a:custGeom>
          <a:noFill/>
          <a:ln w="6350" cap="flat">
            <a:solidFill>
              <a:srgbClr val="0D68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274E489-6E3C-4AE0-9C70-8F445BADC399}"/>
              </a:ext>
            </a:extLst>
          </p:cNvPr>
          <p:cNvSpPr>
            <a:spLocks/>
          </p:cNvSpPr>
          <p:nvPr/>
        </p:nvSpPr>
        <p:spPr bwMode="auto">
          <a:xfrm>
            <a:off x="5910815" y="4611658"/>
            <a:ext cx="766763" cy="1081088"/>
          </a:xfrm>
          <a:custGeom>
            <a:avLst/>
            <a:gdLst>
              <a:gd name="T0" fmla="*/ 483 w 483"/>
              <a:gd name="T1" fmla="*/ 0 h 681"/>
              <a:gd name="T2" fmla="*/ 483 w 483"/>
              <a:gd name="T3" fmla="*/ 198 h 681"/>
              <a:gd name="T4" fmla="*/ 0 w 483"/>
              <a:gd name="T5" fmla="*/ 68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3" h="681">
                <a:moveTo>
                  <a:pt x="483" y="0"/>
                </a:moveTo>
                <a:lnTo>
                  <a:pt x="483" y="198"/>
                </a:lnTo>
                <a:lnTo>
                  <a:pt x="0" y="681"/>
                </a:lnTo>
              </a:path>
            </a:pathLst>
          </a:custGeom>
          <a:noFill/>
          <a:ln w="6350" cap="flat">
            <a:solidFill>
              <a:srgbClr val="0D68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08214C8-8508-4931-9C66-9BD715631F2D}"/>
              </a:ext>
            </a:extLst>
          </p:cNvPr>
          <p:cNvSpPr>
            <a:spLocks/>
          </p:cNvSpPr>
          <p:nvPr/>
        </p:nvSpPr>
        <p:spPr bwMode="auto">
          <a:xfrm>
            <a:off x="8899525" y="4597590"/>
            <a:ext cx="766763" cy="1081088"/>
          </a:xfrm>
          <a:custGeom>
            <a:avLst/>
            <a:gdLst>
              <a:gd name="T0" fmla="*/ 483 w 483"/>
              <a:gd name="T1" fmla="*/ 0 h 681"/>
              <a:gd name="T2" fmla="*/ 483 w 483"/>
              <a:gd name="T3" fmla="*/ 198 h 681"/>
              <a:gd name="T4" fmla="*/ 0 w 483"/>
              <a:gd name="T5" fmla="*/ 68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3" h="681">
                <a:moveTo>
                  <a:pt x="483" y="0"/>
                </a:moveTo>
                <a:lnTo>
                  <a:pt x="483" y="198"/>
                </a:lnTo>
                <a:lnTo>
                  <a:pt x="0" y="681"/>
                </a:lnTo>
              </a:path>
            </a:pathLst>
          </a:custGeom>
          <a:noFill/>
          <a:ln w="6350" cap="flat">
            <a:solidFill>
              <a:srgbClr val="0D68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4E1090B-3123-4336-B1BC-EE6D5AE99E99}"/>
              </a:ext>
            </a:extLst>
          </p:cNvPr>
          <p:cNvGrpSpPr/>
          <p:nvPr/>
        </p:nvGrpSpPr>
        <p:grpSpPr>
          <a:xfrm>
            <a:off x="8869619" y="5774565"/>
            <a:ext cx="484187" cy="474663"/>
            <a:chOff x="8270875" y="5632763"/>
            <a:chExt cx="484187" cy="474663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FADB0E8-21EA-4734-8D28-CE7F336CE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6937" y="5648638"/>
              <a:ext cx="100013" cy="458788"/>
            </a:xfrm>
            <a:custGeom>
              <a:avLst/>
              <a:gdLst>
                <a:gd name="T0" fmla="*/ 48 w 65"/>
                <a:gd name="T1" fmla="*/ 95 h 298"/>
                <a:gd name="T2" fmla="*/ 65 w 65"/>
                <a:gd name="T3" fmla="*/ 74 h 298"/>
                <a:gd name="T4" fmla="*/ 44 w 65"/>
                <a:gd name="T5" fmla="*/ 53 h 298"/>
                <a:gd name="T6" fmla="*/ 23 w 65"/>
                <a:gd name="T7" fmla="*/ 74 h 298"/>
                <a:gd name="T8" fmla="*/ 41 w 65"/>
                <a:gd name="T9" fmla="*/ 95 h 298"/>
                <a:gd name="T10" fmla="*/ 41 w 65"/>
                <a:gd name="T11" fmla="*/ 129 h 298"/>
                <a:gd name="T12" fmla="*/ 19 w 65"/>
                <a:gd name="T13" fmla="*/ 151 h 298"/>
                <a:gd name="T14" fmla="*/ 19 w 65"/>
                <a:gd name="T15" fmla="*/ 47 h 298"/>
                <a:gd name="T16" fmla="*/ 40 w 65"/>
                <a:gd name="T17" fmla="*/ 28 h 298"/>
                <a:gd name="T18" fmla="*/ 50 w 65"/>
                <a:gd name="T19" fmla="*/ 31 h 298"/>
                <a:gd name="T20" fmla="*/ 65 w 65"/>
                <a:gd name="T21" fmla="*/ 16 h 298"/>
                <a:gd name="T22" fmla="*/ 50 w 65"/>
                <a:gd name="T23" fmla="*/ 0 h 298"/>
                <a:gd name="T24" fmla="*/ 34 w 65"/>
                <a:gd name="T25" fmla="*/ 16 h 298"/>
                <a:gd name="T26" fmla="*/ 36 w 65"/>
                <a:gd name="T27" fmla="*/ 23 h 298"/>
                <a:gd name="T28" fmla="*/ 12 w 65"/>
                <a:gd name="T29" fmla="*/ 44 h 298"/>
                <a:gd name="T30" fmla="*/ 12 w 65"/>
                <a:gd name="T31" fmla="*/ 158 h 298"/>
                <a:gd name="T32" fmla="*/ 0 w 65"/>
                <a:gd name="T33" fmla="*/ 171 h 298"/>
                <a:gd name="T34" fmla="*/ 0 w 65"/>
                <a:gd name="T35" fmla="*/ 298 h 298"/>
                <a:gd name="T36" fmla="*/ 7 w 65"/>
                <a:gd name="T37" fmla="*/ 298 h 298"/>
                <a:gd name="T38" fmla="*/ 7 w 65"/>
                <a:gd name="T39" fmla="*/ 174 h 298"/>
                <a:gd name="T40" fmla="*/ 48 w 65"/>
                <a:gd name="T41" fmla="*/ 132 h 298"/>
                <a:gd name="T42" fmla="*/ 48 w 65"/>
                <a:gd name="T43" fmla="*/ 95 h 298"/>
                <a:gd name="T44" fmla="*/ 50 w 65"/>
                <a:gd name="T45" fmla="*/ 8 h 298"/>
                <a:gd name="T46" fmla="*/ 58 w 65"/>
                <a:gd name="T47" fmla="*/ 16 h 298"/>
                <a:gd name="T48" fmla="*/ 50 w 65"/>
                <a:gd name="T49" fmla="*/ 24 h 298"/>
                <a:gd name="T50" fmla="*/ 41 w 65"/>
                <a:gd name="T51" fmla="*/ 16 h 298"/>
                <a:gd name="T52" fmla="*/ 50 w 65"/>
                <a:gd name="T53" fmla="*/ 8 h 298"/>
                <a:gd name="T54" fmla="*/ 31 w 65"/>
                <a:gd name="T55" fmla="*/ 74 h 298"/>
                <a:gd name="T56" fmla="*/ 44 w 65"/>
                <a:gd name="T57" fmla="*/ 60 h 298"/>
                <a:gd name="T58" fmla="*/ 58 w 65"/>
                <a:gd name="T59" fmla="*/ 74 h 298"/>
                <a:gd name="T60" fmla="*/ 44 w 65"/>
                <a:gd name="T61" fmla="*/ 88 h 298"/>
                <a:gd name="T62" fmla="*/ 31 w 65"/>
                <a:gd name="T63" fmla="*/ 74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298">
                  <a:moveTo>
                    <a:pt x="48" y="95"/>
                  </a:moveTo>
                  <a:cubicBezTo>
                    <a:pt x="58" y="93"/>
                    <a:pt x="65" y="84"/>
                    <a:pt x="65" y="74"/>
                  </a:cubicBezTo>
                  <a:cubicBezTo>
                    <a:pt x="65" y="63"/>
                    <a:pt x="56" y="53"/>
                    <a:pt x="44" y="53"/>
                  </a:cubicBezTo>
                  <a:cubicBezTo>
                    <a:pt x="33" y="53"/>
                    <a:pt x="23" y="63"/>
                    <a:pt x="23" y="74"/>
                  </a:cubicBezTo>
                  <a:cubicBezTo>
                    <a:pt x="23" y="84"/>
                    <a:pt x="31" y="93"/>
                    <a:pt x="41" y="95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19" y="151"/>
                    <a:pt x="19" y="151"/>
                    <a:pt x="19" y="151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3" y="30"/>
                    <a:pt x="46" y="31"/>
                    <a:pt x="50" y="31"/>
                  </a:cubicBezTo>
                  <a:cubicBezTo>
                    <a:pt x="58" y="31"/>
                    <a:pt x="65" y="24"/>
                    <a:pt x="65" y="16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1" y="0"/>
                    <a:pt x="34" y="7"/>
                    <a:pt x="34" y="16"/>
                  </a:cubicBezTo>
                  <a:cubicBezTo>
                    <a:pt x="34" y="18"/>
                    <a:pt x="35" y="21"/>
                    <a:pt x="36" y="2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7" y="298"/>
                    <a:pt x="7" y="298"/>
                    <a:pt x="7" y="298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48" y="132"/>
                    <a:pt x="48" y="132"/>
                    <a:pt x="48" y="132"/>
                  </a:cubicBezTo>
                  <a:lnTo>
                    <a:pt x="48" y="95"/>
                  </a:lnTo>
                  <a:close/>
                  <a:moveTo>
                    <a:pt x="50" y="8"/>
                  </a:moveTo>
                  <a:cubicBezTo>
                    <a:pt x="54" y="8"/>
                    <a:pt x="58" y="11"/>
                    <a:pt x="58" y="16"/>
                  </a:cubicBezTo>
                  <a:cubicBezTo>
                    <a:pt x="58" y="21"/>
                    <a:pt x="54" y="24"/>
                    <a:pt x="50" y="24"/>
                  </a:cubicBezTo>
                  <a:cubicBezTo>
                    <a:pt x="45" y="24"/>
                    <a:pt x="41" y="21"/>
                    <a:pt x="41" y="16"/>
                  </a:cubicBezTo>
                  <a:cubicBezTo>
                    <a:pt x="41" y="11"/>
                    <a:pt x="45" y="8"/>
                    <a:pt x="50" y="8"/>
                  </a:cubicBezTo>
                  <a:close/>
                  <a:moveTo>
                    <a:pt x="31" y="74"/>
                  </a:moveTo>
                  <a:cubicBezTo>
                    <a:pt x="31" y="67"/>
                    <a:pt x="37" y="60"/>
                    <a:pt x="44" y="60"/>
                  </a:cubicBezTo>
                  <a:cubicBezTo>
                    <a:pt x="52" y="60"/>
                    <a:pt x="58" y="67"/>
                    <a:pt x="58" y="74"/>
                  </a:cubicBezTo>
                  <a:cubicBezTo>
                    <a:pt x="58" y="82"/>
                    <a:pt x="52" y="88"/>
                    <a:pt x="44" y="88"/>
                  </a:cubicBezTo>
                  <a:cubicBezTo>
                    <a:pt x="37" y="88"/>
                    <a:pt x="31" y="82"/>
                    <a:pt x="31" y="74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1FBB03-2CEC-4A41-932D-D522C8D702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1862" y="5905813"/>
              <a:ext cx="144463" cy="201613"/>
            </a:xfrm>
            <a:custGeom>
              <a:avLst/>
              <a:gdLst>
                <a:gd name="T0" fmla="*/ 73 w 94"/>
                <a:gd name="T1" fmla="*/ 0 h 131"/>
                <a:gd name="T2" fmla="*/ 52 w 94"/>
                <a:gd name="T3" fmla="*/ 21 h 131"/>
                <a:gd name="T4" fmla="*/ 55 w 94"/>
                <a:gd name="T5" fmla="*/ 31 h 131"/>
                <a:gd name="T6" fmla="*/ 0 w 94"/>
                <a:gd name="T7" fmla="*/ 73 h 131"/>
                <a:gd name="T8" fmla="*/ 0 w 94"/>
                <a:gd name="T9" fmla="*/ 131 h 131"/>
                <a:gd name="T10" fmla="*/ 7 w 94"/>
                <a:gd name="T11" fmla="*/ 131 h 131"/>
                <a:gd name="T12" fmla="*/ 7 w 94"/>
                <a:gd name="T13" fmla="*/ 76 h 131"/>
                <a:gd name="T14" fmla="*/ 60 w 94"/>
                <a:gd name="T15" fmla="*/ 36 h 131"/>
                <a:gd name="T16" fmla="*/ 73 w 94"/>
                <a:gd name="T17" fmla="*/ 41 h 131"/>
                <a:gd name="T18" fmla="*/ 94 w 94"/>
                <a:gd name="T19" fmla="*/ 21 h 131"/>
                <a:gd name="T20" fmla="*/ 73 w 94"/>
                <a:gd name="T21" fmla="*/ 0 h 131"/>
                <a:gd name="T22" fmla="*/ 73 w 94"/>
                <a:gd name="T23" fmla="*/ 34 h 131"/>
                <a:gd name="T24" fmla="*/ 59 w 94"/>
                <a:gd name="T25" fmla="*/ 21 h 131"/>
                <a:gd name="T26" fmla="*/ 73 w 94"/>
                <a:gd name="T27" fmla="*/ 7 h 131"/>
                <a:gd name="T28" fmla="*/ 87 w 94"/>
                <a:gd name="T29" fmla="*/ 21 h 131"/>
                <a:gd name="T30" fmla="*/ 73 w 94"/>
                <a:gd name="T31" fmla="*/ 3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31">
                  <a:moveTo>
                    <a:pt x="73" y="0"/>
                  </a:moveTo>
                  <a:cubicBezTo>
                    <a:pt x="62" y="0"/>
                    <a:pt x="52" y="9"/>
                    <a:pt x="52" y="21"/>
                  </a:cubicBezTo>
                  <a:cubicBezTo>
                    <a:pt x="52" y="24"/>
                    <a:pt x="53" y="28"/>
                    <a:pt x="55" y="3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7" y="131"/>
                    <a:pt x="7" y="131"/>
                    <a:pt x="7" y="131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3" y="39"/>
                    <a:pt x="68" y="41"/>
                    <a:pt x="73" y="41"/>
                  </a:cubicBezTo>
                  <a:cubicBezTo>
                    <a:pt x="85" y="41"/>
                    <a:pt x="94" y="32"/>
                    <a:pt x="94" y="21"/>
                  </a:cubicBezTo>
                  <a:cubicBezTo>
                    <a:pt x="94" y="9"/>
                    <a:pt x="85" y="0"/>
                    <a:pt x="73" y="0"/>
                  </a:cubicBezTo>
                  <a:close/>
                  <a:moveTo>
                    <a:pt x="73" y="34"/>
                  </a:moveTo>
                  <a:cubicBezTo>
                    <a:pt x="66" y="34"/>
                    <a:pt x="59" y="28"/>
                    <a:pt x="59" y="21"/>
                  </a:cubicBezTo>
                  <a:cubicBezTo>
                    <a:pt x="59" y="13"/>
                    <a:pt x="66" y="7"/>
                    <a:pt x="73" y="7"/>
                  </a:cubicBezTo>
                  <a:cubicBezTo>
                    <a:pt x="81" y="7"/>
                    <a:pt x="87" y="13"/>
                    <a:pt x="87" y="21"/>
                  </a:cubicBezTo>
                  <a:cubicBezTo>
                    <a:pt x="87" y="28"/>
                    <a:pt x="81" y="34"/>
                    <a:pt x="73" y="34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E999CD5-9402-43B8-BAE3-D90D8C4D15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2812" y="5632763"/>
              <a:ext cx="222250" cy="474663"/>
            </a:xfrm>
            <a:custGeom>
              <a:avLst/>
              <a:gdLst>
                <a:gd name="T0" fmla="*/ 129 w 144"/>
                <a:gd name="T1" fmla="*/ 49 h 308"/>
                <a:gd name="T2" fmla="*/ 115 w 144"/>
                <a:gd name="T3" fmla="*/ 64 h 308"/>
                <a:gd name="T4" fmla="*/ 117 w 144"/>
                <a:gd name="T5" fmla="*/ 71 h 308"/>
                <a:gd name="T6" fmla="*/ 99 w 144"/>
                <a:gd name="T7" fmla="*/ 89 h 308"/>
                <a:gd name="T8" fmla="*/ 99 w 144"/>
                <a:gd name="T9" fmla="*/ 41 h 308"/>
                <a:gd name="T10" fmla="*/ 116 w 144"/>
                <a:gd name="T11" fmla="*/ 21 h 308"/>
                <a:gd name="T12" fmla="*/ 95 w 144"/>
                <a:gd name="T13" fmla="*/ 0 h 308"/>
                <a:gd name="T14" fmla="*/ 74 w 144"/>
                <a:gd name="T15" fmla="*/ 21 h 308"/>
                <a:gd name="T16" fmla="*/ 91 w 144"/>
                <a:gd name="T17" fmla="*/ 41 h 308"/>
                <a:gd name="T18" fmla="*/ 91 w 144"/>
                <a:gd name="T19" fmla="*/ 125 h 308"/>
                <a:gd name="T20" fmla="*/ 72 w 144"/>
                <a:gd name="T21" fmla="*/ 143 h 308"/>
                <a:gd name="T22" fmla="*/ 72 w 144"/>
                <a:gd name="T23" fmla="*/ 115 h 308"/>
                <a:gd name="T24" fmla="*/ 83 w 144"/>
                <a:gd name="T25" fmla="*/ 101 h 308"/>
                <a:gd name="T26" fmla="*/ 69 w 144"/>
                <a:gd name="T27" fmla="*/ 87 h 308"/>
                <a:gd name="T28" fmla="*/ 54 w 144"/>
                <a:gd name="T29" fmla="*/ 101 h 308"/>
                <a:gd name="T30" fmla="*/ 65 w 144"/>
                <a:gd name="T31" fmla="*/ 115 h 308"/>
                <a:gd name="T32" fmla="*/ 65 w 144"/>
                <a:gd name="T33" fmla="*/ 150 h 308"/>
                <a:gd name="T34" fmla="*/ 0 w 144"/>
                <a:gd name="T35" fmla="*/ 212 h 308"/>
                <a:gd name="T36" fmla="*/ 0 w 144"/>
                <a:gd name="T37" fmla="*/ 308 h 308"/>
                <a:gd name="T38" fmla="*/ 7 w 144"/>
                <a:gd name="T39" fmla="*/ 308 h 308"/>
                <a:gd name="T40" fmla="*/ 7 w 144"/>
                <a:gd name="T41" fmla="*/ 215 h 308"/>
                <a:gd name="T42" fmla="*/ 99 w 144"/>
                <a:gd name="T43" fmla="*/ 128 h 308"/>
                <a:gd name="T44" fmla="*/ 99 w 144"/>
                <a:gd name="T45" fmla="*/ 100 h 308"/>
                <a:gd name="T46" fmla="*/ 122 w 144"/>
                <a:gd name="T47" fmla="*/ 76 h 308"/>
                <a:gd name="T48" fmla="*/ 129 w 144"/>
                <a:gd name="T49" fmla="*/ 78 h 308"/>
                <a:gd name="T50" fmla="*/ 144 w 144"/>
                <a:gd name="T51" fmla="*/ 64 h 308"/>
                <a:gd name="T52" fmla="*/ 129 w 144"/>
                <a:gd name="T53" fmla="*/ 49 h 308"/>
                <a:gd name="T54" fmla="*/ 61 w 144"/>
                <a:gd name="T55" fmla="*/ 101 h 308"/>
                <a:gd name="T56" fmla="*/ 69 w 144"/>
                <a:gd name="T57" fmla="*/ 94 h 308"/>
                <a:gd name="T58" fmla="*/ 76 w 144"/>
                <a:gd name="T59" fmla="*/ 101 h 308"/>
                <a:gd name="T60" fmla="*/ 69 w 144"/>
                <a:gd name="T61" fmla="*/ 109 h 308"/>
                <a:gd name="T62" fmla="*/ 61 w 144"/>
                <a:gd name="T63" fmla="*/ 101 h 308"/>
                <a:gd name="T64" fmla="*/ 95 w 144"/>
                <a:gd name="T65" fmla="*/ 34 h 308"/>
                <a:gd name="T66" fmla="*/ 81 w 144"/>
                <a:gd name="T67" fmla="*/ 21 h 308"/>
                <a:gd name="T68" fmla="*/ 95 w 144"/>
                <a:gd name="T69" fmla="*/ 7 h 308"/>
                <a:gd name="T70" fmla="*/ 109 w 144"/>
                <a:gd name="T71" fmla="*/ 21 h 308"/>
                <a:gd name="T72" fmla="*/ 95 w 144"/>
                <a:gd name="T73" fmla="*/ 34 h 308"/>
                <a:gd name="T74" fmla="*/ 129 w 144"/>
                <a:gd name="T75" fmla="*/ 71 h 308"/>
                <a:gd name="T76" fmla="*/ 122 w 144"/>
                <a:gd name="T77" fmla="*/ 64 h 308"/>
                <a:gd name="T78" fmla="*/ 129 w 144"/>
                <a:gd name="T79" fmla="*/ 56 h 308"/>
                <a:gd name="T80" fmla="*/ 137 w 144"/>
                <a:gd name="T81" fmla="*/ 64 h 308"/>
                <a:gd name="T82" fmla="*/ 129 w 144"/>
                <a:gd name="T83" fmla="*/ 71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308">
                  <a:moveTo>
                    <a:pt x="129" y="49"/>
                  </a:moveTo>
                  <a:cubicBezTo>
                    <a:pt x="122" y="49"/>
                    <a:pt x="115" y="56"/>
                    <a:pt x="115" y="64"/>
                  </a:cubicBezTo>
                  <a:cubicBezTo>
                    <a:pt x="115" y="66"/>
                    <a:pt x="116" y="69"/>
                    <a:pt x="117" y="71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8" y="39"/>
                    <a:pt x="116" y="31"/>
                    <a:pt x="116" y="21"/>
                  </a:cubicBezTo>
                  <a:cubicBezTo>
                    <a:pt x="116" y="9"/>
                    <a:pt x="107" y="0"/>
                    <a:pt x="95" y="0"/>
                  </a:cubicBezTo>
                  <a:cubicBezTo>
                    <a:pt x="84" y="0"/>
                    <a:pt x="74" y="9"/>
                    <a:pt x="74" y="21"/>
                  </a:cubicBezTo>
                  <a:cubicBezTo>
                    <a:pt x="74" y="31"/>
                    <a:pt x="82" y="39"/>
                    <a:pt x="91" y="41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72" y="143"/>
                    <a:pt x="72" y="143"/>
                    <a:pt x="72" y="143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8" y="114"/>
                    <a:pt x="83" y="108"/>
                    <a:pt x="83" y="101"/>
                  </a:cubicBezTo>
                  <a:cubicBezTo>
                    <a:pt x="83" y="93"/>
                    <a:pt x="77" y="87"/>
                    <a:pt x="69" y="87"/>
                  </a:cubicBezTo>
                  <a:cubicBezTo>
                    <a:pt x="61" y="87"/>
                    <a:pt x="54" y="93"/>
                    <a:pt x="54" y="101"/>
                  </a:cubicBezTo>
                  <a:cubicBezTo>
                    <a:pt x="54" y="108"/>
                    <a:pt x="59" y="114"/>
                    <a:pt x="65" y="115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7" y="308"/>
                    <a:pt x="7" y="308"/>
                    <a:pt x="7" y="308"/>
                  </a:cubicBezTo>
                  <a:cubicBezTo>
                    <a:pt x="7" y="215"/>
                    <a:pt x="7" y="215"/>
                    <a:pt x="7" y="215"/>
                  </a:cubicBezTo>
                  <a:cubicBezTo>
                    <a:pt x="99" y="128"/>
                    <a:pt x="99" y="128"/>
                    <a:pt x="99" y="128"/>
                  </a:cubicBezTo>
                  <a:cubicBezTo>
                    <a:pt x="99" y="100"/>
                    <a:pt x="99" y="100"/>
                    <a:pt x="99" y="100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4" y="77"/>
                    <a:pt x="127" y="78"/>
                    <a:pt x="129" y="78"/>
                  </a:cubicBezTo>
                  <a:cubicBezTo>
                    <a:pt x="137" y="78"/>
                    <a:pt x="144" y="72"/>
                    <a:pt x="144" y="64"/>
                  </a:cubicBezTo>
                  <a:cubicBezTo>
                    <a:pt x="144" y="56"/>
                    <a:pt x="137" y="49"/>
                    <a:pt x="129" y="49"/>
                  </a:cubicBezTo>
                  <a:close/>
                  <a:moveTo>
                    <a:pt x="61" y="101"/>
                  </a:moveTo>
                  <a:cubicBezTo>
                    <a:pt x="61" y="97"/>
                    <a:pt x="65" y="94"/>
                    <a:pt x="69" y="94"/>
                  </a:cubicBezTo>
                  <a:cubicBezTo>
                    <a:pt x="73" y="94"/>
                    <a:pt x="76" y="97"/>
                    <a:pt x="76" y="101"/>
                  </a:cubicBezTo>
                  <a:cubicBezTo>
                    <a:pt x="76" y="105"/>
                    <a:pt x="73" y="109"/>
                    <a:pt x="69" y="109"/>
                  </a:cubicBezTo>
                  <a:cubicBezTo>
                    <a:pt x="65" y="109"/>
                    <a:pt x="61" y="105"/>
                    <a:pt x="61" y="101"/>
                  </a:cubicBezTo>
                  <a:close/>
                  <a:moveTo>
                    <a:pt x="95" y="34"/>
                  </a:moveTo>
                  <a:cubicBezTo>
                    <a:pt x="87" y="34"/>
                    <a:pt x="81" y="28"/>
                    <a:pt x="81" y="21"/>
                  </a:cubicBezTo>
                  <a:cubicBezTo>
                    <a:pt x="81" y="13"/>
                    <a:pt x="87" y="7"/>
                    <a:pt x="95" y="7"/>
                  </a:cubicBezTo>
                  <a:cubicBezTo>
                    <a:pt x="103" y="7"/>
                    <a:pt x="109" y="13"/>
                    <a:pt x="109" y="21"/>
                  </a:cubicBezTo>
                  <a:cubicBezTo>
                    <a:pt x="109" y="28"/>
                    <a:pt x="103" y="34"/>
                    <a:pt x="95" y="34"/>
                  </a:cubicBezTo>
                  <a:close/>
                  <a:moveTo>
                    <a:pt x="129" y="71"/>
                  </a:moveTo>
                  <a:cubicBezTo>
                    <a:pt x="125" y="71"/>
                    <a:pt x="122" y="68"/>
                    <a:pt x="122" y="64"/>
                  </a:cubicBezTo>
                  <a:cubicBezTo>
                    <a:pt x="122" y="60"/>
                    <a:pt x="125" y="56"/>
                    <a:pt x="129" y="56"/>
                  </a:cubicBezTo>
                  <a:cubicBezTo>
                    <a:pt x="134" y="56"/>
                    <a:pt x="137" y="60"/>
                    <a:pt x="137" y="64"/>
                  </a:cubicBezTo>
                  <a:cubicBezTo>
                    <a:pt x="137" y="68"/>
                    <a:pt x="134" y="71"/>
                    <a:pt x="129" y="71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36737E9-4201-4E6C-85D2-FDDE8FE88A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575" y="5648638"/>
              <a:ext cx="100013" cy="458788"/>
            </a:xfrm>
            <a:custGeom>
              <a:avLst/>
              <a:gdLst>
                <a:gd name="T0" fmla="*/ 53 w 65"/>
                <a:gd name="T1" fmla="*/ 44 h 298"/>
                <a:gd name="T2" fmla="*/ 29 w 65"/>
                <a:gd name="T3" fmla="*/ 23 h 298"/>
                <a:gd name="T4" fmla="*/ 31 w 65"/>
                <a:gd name="T5" fmla="*/ 16 h 298"/>
                <a:gd name="T6" fmla="*/ 15 w 65"/>
                <a:gd name="T7" fmla="*/ 0 h 298"/>
                <a:gd name="T8" fmla="*/ 0 w 65"/>
                <a:gd name="T9" fmla="*/ 16 h 298"/>
                <a:gd name="T10" fmla="*/ 15 w 65"/>
                <a:gd name="T11" fmla="*/ 31 h 298"/>
                <a:gd name="T12" fmla="*/ 25 w 65"/>
                <a:gd name="T13" fmla="*/ 28 h 298"/>
                <a:gd name="T14" fmla="*/ 46 w 65"/>
                <a:gd name="T15" fmla="*/ 47 h 298"/>
                <a:gd name="T16" fmla="*/ 46 w 65"/>
                <a:gd name="T17" fmla="*/ 151 h 298"/>
                <a:gd name="T18" fmla="*/ 24 w 65"/>
                <a:gd name="T19" fmla="*/ 129 h 298"/>
                <a:gd name="T20" fmla="*/ 24 w 65"/>
                <a:gd name="T21" fmla="*/ 95 h 298"/>
                <a:gd name="T22" fmla="*/ 42 w 65"/>
                <a:gd name="T23" fmla="*/ 74 h 298"/>
                <a:gd name="T24" fmla="*/ 21 w 65"/>
                <a:gd name="T25" fmla="*/ 53 h 298"/>
                <a:gd name="T26" fmla="*/ 0 w 65"/>
                <a:gd name="T27" fmla="*/ 74 h 298"/>
                <a:gd name="T28" fmla="*/ 17 w 65"/>
                <a:gd name="T29" fmla="*/ 95 h 298"/>
                <a:gd name="T30" fmla="*/ 17 w 65"/>
                <a:gd name="T31" fmla="*/ 132 h 298"/>
                <a:gd name="T32" fmla="*/ 58 w 65"/>
                <a:gd name="T33" fmla="*/ 174 h 298"/>
                <a:gd name="T34" fmla="*/ 58 w 65"/>
                <a:gd name="T35" fmla="*/ 298 h 298"/>
                <a:gd name="T36" fmla="*/ 65 w 65"/>
                <a:gd name="T37" fmla="*/ 298 h 298"/>
                <a:gd name="T38" fmla="*/ 65 w 65"/>
                <a:gd name="T39" fmla="*/ 171 h 298"/>
                <a:gd name="T40" fmla="*/ 53 w 65"/>
                <a:gd name="T41" fmla="*/ 158 h 298"/>
                <a:gd name="T42" fmla="*/ 53 w 65"/>
                <a:gd name="T43" fmla="*/ 44 h 298"/>
                <a:gd name="T44" fmla="*/ 15 w 65"/>
                <a:gd name="T45" fmla="*/ 24 h 298"/>
                <a:gd name="T46" fmla="*/ 7 w 65"/>
                <a:gd name="T47" fmla="*/ 16 h 298"/>
                <a:gd name="T48" fmla="*/ 15 w 65"/>
                <a:gd name="T49" fmla="*/ 8 h 298"/>
                <a:gd name="T50" fmla="*/ 24 w 65"/>
                <a:gd name="T51" fmla="*/ 16 h 298"/>
                <a:gd name="T52" fmla="*/ 15 w 65"/>
                <a:gd name="T53" fmla="*/ 24 h 298"/>
                <a:gd name="T54" fmla="*/ 7 w 65"/>
                <a:gd name="T55" fmla="*/ 74 h 298"/>
                <a:gd name="T56" fmla="*/ 21 w 65"/>
                <a:gd name="T57" fmla="*/ 60 h 298"/>
                <a:gd name="T58" fmla="*/ 34 w 65"/>
                <a:gd name="T59" fmla="*/ 74 h 298"/>
                <a:gd name="T60" fmla="*/ 21 w 65"/>
                <a:gd name="T61" fmla="*/ 88 h 298"/>
                <a:gd name="T62" fmla="*/ 7 w 65"/>
                <a:gd name="T63" fmla="*/ 74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298">
                  <a:moveTo>
                    <a:pt x="53" y="44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30" y="21"/>
                    <a:pt x="31" y="18"/>
                    <a:pt x="31" y="16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19" y="31"/>
                    <a:pt x="22" y="30"/>
                    <a:pt x="25" y="28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4" y="93"/>
                    <a:pt x="42" y="84"/>
                    <a:pt x="42" y="74"/>
                  </a:cubicBezTo>
                  <a:cubicBezTo>
                    <a:pt x="42" y="63"/>
                    <a:pt x="32" y="53"/>
                    <a:pt x="21" y="53"/>
                  </a:cubicBezTo>
                  <a:cubicBezTo>
                    <a:pt x="9" y="53"/>
                    <a:pt x="0" y="63"/>
                    <a:pt x="0" y="74"/>
                  </a:cubicBezTo>
                  <a:cubicBezTo>
                    <a:pt x="0" y="84"/>
                    <a:pt x="7" y="93"/>
                    <a:pt x="17" y="95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8" y="298"/>
                    <a:pt x="58" y="298"/>
                    <a:pt x="58" y="298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53" y="158"/>
                    <a:pt x="53" y="158"/>
                    <a:pt x="53" y="158"/>
                  </a:cubicBezTo>
                  <a:lnTo>
                    <a:pt x="53" y="44"/>
                  </a:lnTo>
                  <a:close/>
                  <a:moveTo>
                    <a:pt x="15" y="24"/>
                  </a:moveTo>
                  <a:cubicBezTo>
                    <a:pt x="11" y="24"/>
                    <a:pt x="7" y="21"/>
                    <a:pt x="7" y="16"/>
                  </a:cubicBezTo>
                  <a:cubicBezTo>
                    <a:pt x="7" y="11"/>
                    <a:pt x="11" y="8"/>
                    <a:pt x="15" y="8"/>
                  </a:cubicBezTo>
                  <a:cubicBezTo>
                    <a:pt x="20" y="8"/>
                    <a:pt x="24" y="11"/>
                    <a:pt x="24" y="16"/>
                  </a:cubicBezTo>
                  <a:cubicBezTo>
                    <a:pt x="24" y="21"/>
                    <a:pt x="20" y="24"/>
                    <a:pt x="15" y="24"/>
                  </a:cubicBezTo>
                  <a:close/>
                  <a:moveTo>
                    <a:pt x="7" y="74"/>
                  </a:moveTo>
                  <a:cubicBezTo>
                    <a:pt x="7" y="67"/>
                    <a:pt x="13" y="60"/>
                    <a:pt x="21" y="60"/>
                  </a:cubicBezTo>
                  <a:cubicBezTo>
                    <a:pt x="28" y="60"/>
                    <a:pt x="34" y="67"/>
                    <a:pt x="34" y="74"/>
                  </a:cubicBezTo>
                  <a:cubicBezTo>
                    <a:pt x="34" y="82"/>
                    <a:pt x="28" y="88"/>
                    <a:pt x="21" y="88"/>
                  </a:cubicBezTo>
                  <a:cubicBezTo>
                    <a:pt x="13" y="88"/>
                    <a:pt x="7" y="82"/>
                    <a:pt x="7" y="74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45C234-DE09-4C15-B5CB-F69B202D0C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9612" y="5905813"/>
              <a:ext cx="144463" cy="201613"/>
            </a:xfrm>
            <a:custGeom>
              <a:avLst/>
              <a:gdLst>
                <a:gd name="T0" fmla="*/ 42 w 94"/>
                <a:gd name="T1" fmla="*/ 21 h 131"/>
                <a:gd name="T2" fmla="*/ 21 w 94"/>
                <a:gd name="T3" fmla="*/ 0 h 131"/>
                <a:gd name="T4" fmla="*/ 0 w 94"/>
                <a:gd name="T5" fmla="*/ 21 h 131"/>
                <a:gd name="T6" fmla="*/ 21 w 94"/>
                <a:gd name="T7" fmla="*/ 41 h 131"/>
                <a:gd name="T8" fmla="*/ 34 w 94"/>
                <a:gd name="T9" fmla="*/ 36 h 131"/>
                <a:gd name="T10" fmla="*/ 87 w 94"/>
                <a:gd name="T11" fmla="*/ 76 h 131"/>
                <a:gd name="T12" fmla="*/ 87 w 94"/>
                <a:gd name="T13" fmla="*/ 131 h 131"/>
                <a:gd name="T14" fmla="*/ 94 w 94"/>
                <a:gd name="T15" fmla="*/ 131 h 131"/>
                <a:gd name="T16" fmla="*/ 94 w 94"/>
                <a:gd name="T17" fmla="*/ 73 h 131"/>
                <a:gd name="T18" fmla="*/ 39 w 94"/>
                <a:gd name="T19" fmla="*/ 31 h 131"/>
                <a:gd name="T20" fmla="*/ 42 w 94"/>
                <a:gd name="T21" fmla="*/ 21 h 131"/>
                <a:gd name="T22" fmla="*/ 21 w 94"/>
                <a:gd name="T23" fmla="*/ 34 h 131"/>
                <a:gd name="T24" fmla="*/ 7 w 94"/>
                <a:gd name="T25" fmla="*/ 21 h 131"/>
                <a:gd name="T26" fmla="*/ 21 w 94"/>
                <a:gd name="T27" fmla="*/ 7 h 131"/>
                <a:gd name="T28" fmla="*/ 34 w 94"/>
                <a:gd name="T29" fmla="*/ 21 h 131"/>
                <a:gd name="T30" fmla="*/ 21 w 94"/>
                <a:gd name="T31" fmla="*/ 3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31">
                  <a:moveTo>
                    <a:pt x="42" y="21"/>
                  </a:moveTo>
                  <a:cubicBezTo>
                    <a:pt x="42" y="9"/>
                    <a:pt x="32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26" y="41"/>
                    <a:pt x="31" y="39"/>
                    <a:pt x="34" y="3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131"/>
                    <a:pt x="87" y="131"/>
                    <a:pt x="87" y="13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4" y="73"/>
                    <a:pt x="94" y="73"/>
                    <a:pt x="94" y="73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1" y="28"/>
                    <a:pt x="42" y="24"/>
                    <a:pt x="42" y="21"/>
                  </a:cubicBezTo>
                  <a:close/>
                  <a:moveTo>
                    <a:pt x="21" y="34"/>
                  </a:moveTo>
                  <a:cubicBezTo>
                    <a:pt x="13" y="34"/>
                    <a:pt x="7" y="28"/>
                    <a:pt x="7" y="21"/>
                  </a:cubicBezTo>
                  <a:cubicBezTo>
                    <a:pt x="7" y="13"/>
                    <a:pt x="13" y="7"/>
                    <a:pt x="21" y="7"/>
                  </a:cubicBezTo>
                  <a:cubicBezTo>
                    <a:pt x="28" y="7"/>
                    <a:pt x="34" y="13"/>
                    <a:pt x="34" y="21"/>
                  </a:cubicBezTo>
                  <a:cubicBezTo>
                    <a:pt x="34" y="28"/>
                    <a:pt x="28" y="34"/>
                    <a:pt x="21" y="34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025FD1C-F1CF-440C-AE46-352EB7185B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75" y="5632763"/>
              <a:ext cx="222250" cy="474663"/>
            </a:xfrm>
            <a:custGeom>
              <a:avLst/>
              <a:gdLst>
                <a:gd name="T0" fmla="*/ 79 w 144"/>
                <a:gd name="T1" fmla="*/ 115 h 308"/>
                <a:gd name="T2" fmla="*/ 90 w 144"/>
                <a:gd name="T3" fmla="*/ 101 h 308"/>
                <a:gd name="T4" fmla="*/ 75 w 144"/>
                <a:gd name="T5" fmla="*/ 87 h 308"/>
                <a:gd name="T6" fmla="*/ 61 w 144"/>
                <a:gd name="T7" fmla="*/ 101 h 308"/>
                <a:gd name="T8" fmla="*/ 72 w 144"/>
                <a:gd name="T9" fmla="*/ 115 h 308"/>
                <a:gd name="T10" fmla="*/ 72 w 144"/>
                <a:gd name="T11" fmla="*/ 143 h 308"/>
                <a:gd name="T12" fmla="*/ 52 w 144"/>
                <a:gd name="T13" fmla="*/ 125 h 308"/>
                <a:gd name="T14" fmla="*/ 52 w 144"/>
                <a:gd name="T15" fmla="*/ 41 h 308"/>
                <a:gd name="T16" fmla="*/ 70 w 144"/>
                <a:gd name="T17" fmla="*/ 21 h 308"/>
                <a:gd name="T18" fmla="*/ 49 w 144"/>
                <a:gd name="T19" fmla="*/ 0 h 308"/>
                <a:gd name="T20" fmla="*/ 28 w 144"/>
                <a:gd name="T21" fmla="*/ 21 h 308"/>
                <a:gd name="T22" fmla="*/ 45 w 144"/>
                <a:gd name="T23" fmla="*/ 41 h 308"/>
                <a:gd name="T24" fmla="*/ 45 w 144"/>
                <a:gd name="T25" fmla="*/ 89 h 308"/>
                <a:gd name="T26" fmla="*/ 27 w 144"/>
                <a:gd name="T27" fmla="*/ 71 h 308"/>
                <a:gd name="T28" fmla="*/ 29 w 144"/>
                <a:gd name="T29" fmla="*/ 64 h 308"/>
                <a:gd name="T30" fmla="*/ 14 w 144"/>
                <a:gd name="T31" fmla="*/ 49 h 308"/>
                <a:gd name="T32" fmla="*/ 0 w 144"/>
                <a:gd name="T33" fmla="*/ 64 h 308"/>
                <a:gd name="T34" fmla="*/ 14 w 144"/>
                <a:gd name="T35" fmla="*/ 78 h 308"/>
                <a:gd name="T36" fmla="*/ 22 w 144"/>
                <a:gd name="T37" fmla="*/ 76 h 308"/>
                <a:gd name="T38" fmla="*/ 45 w 144"/>
                <a:gd name="T39" fmla="*/ 100 h 308"/>
                <a:gd name="T40" fmla="*/ 45 w 144"/>
                <a:gd name="T41" fmla="*/ 128 h 308"/>
                <a:gd name="T42" fmla="*/ 137 w 144"/>
                <a:gd name="T43" fmla="*/ 215 h 308"/>
                <a:gd name="T44" fmla="*/ 137 w 144"/>
                <a:gd name="T45" fmla="*/ 308 h 308"/>
                <a:gd name="T46" fmla="*/ 144 w 144"/>
                <a:gd name="T47" fmla="*/ 308 h 308"/>
                <a:gd name="T48" fmla="*/ 144 w 144"/>
                <a:gd name="T49" fmla="*/ 212 h 308"/>
                <a:gd name="T50" fmla="*/ 79 w 144"/>
                <a:gd name="T51" fmla="*/ 150 h 308"/>
                <a:gd name="T52" fmla="*/ 79 w 144"/>
                <a:gd name="T53" fmla="*/ 115 h 308"/>
                <a:gd name="T54" fmla="*/ 14 w 144"/>
                <a:gd name="T55" fmla="*/ 71 h 308"/>
                <a:gd name="T56" fmla="*/ 7 w 144"/>
                <a:gd name="T57" fmla="*/ 64 h 308"/>
                <a:gd name="T58" fmla="*/ 14 w 144"/>
                <a:gd name="T59" fmla="*/ 56 h 308"/>
                <a:gd name="T60" fmla="*/ 22 w 144"/>
                <a:gd name="T61" fmla="*/ 64 h 308"/>
                <a:gd name="T62" fmla="*/ 14 w 144"/>
                <a:gd name="T63" fmla="*/ 71 h 308"/>
                <a:gd name="T64" fmla="*/ 35 w 144"/>
                <a:gd name="T65" fmla="*/ 21 h 308"/>
                <a:gd name="T66" fmla="*/ 49 w 144"/>
                <a:gd name="T67" fmla="*/ 7 h 308"/>
                <a:gd name="T68" fmla="*/ 63 w 144"/>
                <a:gd name="T69" fmla="*/ 21 h 308"/>
                <a:gd name="T70" fmla="*/ 49 w 144"/>
                <a:gd name="T71" fmla="*/ 34 h 308"/>
                <a:gd name="T72" fmla="*/ 35 w 144"/>
                <a:gd name="T73" fmla="*/ 21 h 308"/>
                <a:gd name="T74" fmla="*/ 68 w 144"/>
                <a:gd name="T75" fmla="*/ 101 h 308"/>
                <a:gd name="T76" fmla="*/ 75 w 144"/>
                <a:gd name="T77" fmla="*/ 94 h 308"/>
                <a:gd name="T78" fmla="*/ 83 w 144"/>
                <a:gd name="T79" fmla="*/ 101 h 308"/>
                <a:gd name="T80" fmla="*/ 75 w 144"/>
                <a:gd name="T81" fmla="*/ 109 h 308"/>
                <a:gd name="T82" fmla="*/ 68 w 144"/>
                <a:gd name="T83" fmla="*/ 101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308">
                  <a:moveTo>
                    <a:pt x="79" y="115"/>
                  </a:moveTo>
                  <a:cubicBezTo>
                    <a:pt x="85" y="114"/>
                    <a:pt x="90" y="108"/>
                    <a:pt x="90" y="101"/>
                  </a:cubicBezTo>
                  <a:cubicBezTo>
                    <a:pt x="90" y="93"/>
                    <a:pt x="83" y="87"/>
                    <a:pt x="75" y="87"/>
                  </a:cubicBezTo>
                  <a:cubicBezTo>
                    <a:pt x="67" y="87"/>
                    <a:pt x="61" y="93"/>
                    <a:pt x="61" y="101"/>
                  </a:cubicBezTo>
                  <a:cubicBezTo>
                    <a:pt x="61" y="108"/>
                    <a:pt x="65" y="114"/>
                    <a:pt x="72" y="115"/>
                  </a:cubicBezTo>
                  <a:cubicBezTo>
                    <a:pt x="72" y="143"/>
                    <a:pt x="72" y="143"/>
                    <a:pt x="72" y="143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62" y="39"/>
                    <a:pt x="70" y="31"/>
                    <a:pt x="70" y="21"/>
                  </a:cubicBezTo>
                  <a:cubicBezTo>
                    <a:pt x="70" y="9"/>
                    <a:pt x="60" y="0"/>
                    <a:pt x="49" y="0"/>
                  </a:cubicBezTo>
                  <a:cubicBezTo>
                    <a:pt x="37" y="0"/>
                    <a:pt x="28" y="9"/>
                    <a:pt x="28" y="21"/>
                  </a:cubicBezTo>
                  <a:cubicBezTo>
                    <a:pt x="28" y="31"/>
                    <a:pt x="36" y="39"/>
                    <a:pt x="45" y="41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8" y="69"/>
                    <a:pt x="29" y="66"/>
                    <a:pt x="29" y="64"/>
                  </a:cubicBezTo>
                  <a:cubicBezTo>
                    <a:pt x="29" y="56"/>
                    <a:pt x="22" y="49"/>
                    <a:pt x="14" y="49"/>
                  </a:cubicBezTo>
                  <a:cubicBezTo>
                    <a:pt x="7" y="49"/>
                    <a:pt x="0" y="56"/>
                    <a:pt x="0" y="64"/>
                  </a:cubicBezTo>
                  <a:cubicBezTo>
                    <a:pt x="0" y="72"/>
                    <a:pt x="7" y="78"/>
                    <a:pt x="14" y="78"/>
                  </a:cubicBezTo>
                  <a:cubicBezTo>
                    <a:pt x="17" y="78"/>
                    <a:pt x="20" y="77"/>
                    <a:pt x="22" y="76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137" y="215"/>
                    <a:pt x="137" y="215"/>
                    <a:pt x="137" y="215"/>
                  </a:cubicBezTo>
                  <a:cubicBezTo>
                    <a:pt x="137" y="308"/>
                    <a:pt x="137" y="308"/>
                    <a:pt x="137" y="308"/>
                  </a:cubicBezTo>
                  <a:cubicBezTo>
                    <a:pt x="144" y="308"/>
                    <a:pt x="144" y="308"/>
                    <a:pt x="144" y="308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79" y="150"/>
                    <a:pt x="79" y="150"/>
                    <a:pt x="79" y="150"/>
                  </a:cubicBezTo>
                  <a:lnTo>
                    <a:pt x="79" y="115"/>
                  </a:lnTo>
                  <a:close/>
                  <a:moveTo>
                    <a:pt x="14" y="71"/>
                  </a:moveTo>
                  <a:cubicBezTo>
                    <a:pt x="10" y="71"/>
                    <a:pt x="7" y="68"/>
                    <a:pt x="7" y="64"/>
                  </a:cubicBezTo>
                  <a:cubicBezTo>
                    <a:pt x="7" y="60"/>
                    <a:pt x="10" y="56"/>
                    <a:pt x="14" y="56"/>
                  </a:cubicBezTo>
                  <a:cubicBezTo>
                    <a:pt x="19" y="56"/>
                    <a:pt x="22" y="60"/>
                    <a:pt x="22" y="64"/>
                  </a:cubicBezTo>
                  <a:cubicBezTo>
                    <a:pt x="22" y="68"/>
                    <a:pt x="19" y="71"/>
                    <a:pt x="14" y="71"/>
                  </a:cubicBezTo>
                  <a:close/>
                  <a:moveTo>
                    <a:pt x="35" y="21"/>
                  </a:moveTo>
                  <a:cubicBezTo>
                    <a:pt x="35" y="13"/>
                    <a:pt x="41" y="7"/>
                    <a:pt x="49" y="7"/>
                  </a:cubicBezTo>
                  <a:cubicBezTo>
                    <a:pt x="57" y="7"/>
                    <a:pt x="63" y="13"/>
                    <a:pt x="63" y="21"/>
                  </a:cubicBezTo>
                  <a:cubicBezTo>
                    <a:pt x="63" y="28"/>
                    <a:pt x="57" y="34"/>
                    <a:pt x="49" y="34"/>
                  </a:cubicBezTo>
                  <a:cubicBezTo>
                    <a:pt x="41" y="34"/>
                    <a:pt x="35" y="28"/>
                    <a:pt x="35" y="21"/>
                  </a:cubicBezTo>
                  <a:close/>
                  <a:moveTo>
                    <a:pt x="68" y="101"/>
                  </a:moveTo>
                  <a:cubicBezTo>
                    <a:pt x="68" y="97"/>
                    <a:pt x="71" y="94"/>
                    <a:pt x="75" y="94"/>
                  </a:cubicBezTo>
                  <a:cubicBezTo>
                    <a:pt x="79" y="94"/>
                    <a:pt x="83" y="97"/>
                    <a:pt x="83" y="101"/>
                  </a:cubicBezTo>
                  <a:cubicBezTo>
                    <a:pt x="83" y="105"/>
                    <a:pt x="79" y="109"/>
                    <a:pt x="75" y="109"/>
                  </a:cubicBezTo>
                  <a:cubicBezTo>
                    <a:pt x="71" y="109"/>
                    <a:pt x="68" y="105"/>
                    <a:pt x="68" y="101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2C98BA2-E984-4D37-A092-612F1FB7011D}"/>
              </a:ext>
            </a:extLst>
          </p:cNvPr>
          <p:cNvGrpSpPr/>
          <p:nvPr/>
        </p:nvGrpSpPr>
        <p:grpSpPr>
          <a:xfrm>
            <a:off x="2395537" y="1316895"/>
            <a:ext cx="438151" cy="441325"/>
            <a:chOff x="2395537" y="1316895"/>
            <a:chExt cx="438151" cy="441325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A8DEF7C-DACE-4E67-B3FF-CB8185DA0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375" y="1542320"/>
              <a:ext cx="214313" cy="215900"/>
            </a:xfrm>
            <a:custGeom>
              <a:avLst/>
              <a:gdLst>
                <a:gd name="T0" fmla="*/ 86 w 140"/>
                <a:gd name="T1" fmla="*/ 60 h 140"/>
                <a:gd name="T2" fmla="*/ 109 w 140"/>
                <a:gd name="T3" fmla="*/ 49 h 140"/>
                <a:gd name="T4" fmla="*/ 100 w 140"/>
                <a:gd name="T5" fmla="*/ 32 h 140"/>
                <a:gd name="T6" fmla="*/ 16 w 140"/>
                <a:gd name="T7" fmla="*/ 3 h 140"/>
                <a:gd name="T8" fmla="*/ 4 w 140"/>
                <a:gd name="T9" fmla="*/ 16 h 140"/>
                <a:gd name="T10" fmla="*/ 32 w 140"/>
                <a:gd name="T11" fmla="*/ 99 h 140"/>
                <a:gd name="T12" fmla="*/ 50 w 140"/>
                <a:gd name="T13" fmla="*/ 108 h 140"/>
                <a:gd name="T14" fmla="*/ 60 w 140"/>
                <a:gd name="T15" fmla="*/ 85 h 140"/>
                <a:gd name="T16" fmla="*/ 115 w 140"/>
                <a:gd name="T17" fmla="*/ 140 h 140"/>
                <a:gd name="T18" fmla="*/ 140 w 140"/>
                <a:gd name="T19" fmla="*/ 115 h 140"/>
                <a:gd name="T20" fmla="*/ 86 w 140"/>
                <a:gd name="T21" fmla="*/ 6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140">
                  <a:moveTo>
                    <a:pt x="86" y="60"/>
                  </a:moveTo>
                  <a:cubicBezTo>
                    <a:pt x="109" y="49"/>
                    <a:pt x="109" y="49"/>
                    <a:pt x="109" y="49"/>
                  </a:cubicBezTo>
                  <a:cubicBezTo>
                    <a:pt x="114" y="43"/>
                    <a:pt x="110" y="36"/>
                    <a:pt x="100" y="3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6" y="0"/>
                    <a:pt x="0" y="5"/>
                    <a:pt x="4" y="16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36" y="110"/>
                    <a:pt x="44" y="114"/>
                    <a:pt x="50" y="108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40" y="115"/>
                    <a:pt x="140" y="115"/>
                    <a:pt x="140" y="115"/>
                  </a:cubicBezTo>
                  <a:lnTo>
                    <a:pt x="86" y="60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C5E8D27-4391-4F47-9F26-2F64F4C16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2" y="1408970"/>
              <a:ext cx="219075" cy="220663"/>
            </a:xfrm>
            <a:custGeom>
              <a:avLst/>
              <a:gdLst>
                <a:gd name="T0" fmla="*/ 106 w 142"/>
                <a:gd name="T1" fmla="*/ 76 h 143"/>
                <a:gd name="T2" fmla="*/ 140 w 142"/>
                <a:gd name="T3" fmla="*/ 88 h 143"/>
                <a:gd name="T4" fmla="*/ 142 w 142"/>
                <a:gd name="T5" fmla="*/ 72 h 143"/>
                <a:gd name="T6" fmla="*/ 71 w 142"/>
                <a:gd name="T7" fmla="*/ 0 h 143"/>
                <a:gd name="T8" fmla="*/ 0 w 142"/>
                <a:gd name="T9" fmla="*/ 72 h 143"/>
                <a:gd name="T10" fmla="*/ 71 w 142"/>
                <a:gd name="T11" fmla="*/ 143 h 143"/>
                <a:gd name="T12" fmla="*/ 87 w 142"/>
                <a:gd name="T13" fmla="*/ 141 h 143"/>
                <a:gd name="T14" fmla="*/ 76 w 142"/>
                <a:gd name="T15" fmla="*/ 106 h 143"/>
                <a:gd name="T16" fmla="*/ 74 w 142"/>
                <a:gd name="T17" fmla="*/ 100 h 143"/>
                <a:gd name="T18" fmla="*/ 71 w 142"/>
                <a:gd name="T19" fmla="*/ 100 h 143"/>
                <a:gd name="T20" fmla="*/ 42 w 142"/>
                <a:gd name="T21" fmla="*/ 72 h 143"/>
                <a:gd name="T22" fmla="*/ 71 w 142"/>
                <a:gd name="T23" fmla="*/ 43 h 143"/>
                <a:gd name="T24" fmla="*/ 100 w 142"/>
                <a:gd name="T25" fmla="*/ 72 h 143"/>
                <a:gd name="T26" fmla="*/ 99 w 142"/>
                <a:gd name="T27" fmla="*/ 75 h 143"/>
                <a:gd name="T28" fmla="*/ 106 w 142"/>
                <a:gd name="T29" fmla="*/ 7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143">
                  <a:moveTo>
                    <a:pt x="106" y="76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41" y="83"/>
                    <a:pt x="142" y="77"/>
                    <a:pt x="142" y="72"/>
                  </a:cubicBezTo>
                  <a:cubicBezTo>
                    <a:pt x="142" y="32"/>
                    <a:pt x="110" y="0"/>
                    <a:pt x="71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1"/>
                    <a:pt x="32" y="143"/>
                    <a:pt x="71" y="143"/>
                  </a:cubicBezTo>
                  <a:cubicBezTo>
                    <a:pt x="77" y="143"/>
                    <a:pt x="82" y="142"/>
                    <a:pt x="87" y="141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5" y="104"/>
                    <a:pt x="74" y="102"/>
                    <a:pt x="74" y="100"/>
                  </a:cubicBezTo>
                  <a:cubicBezTo>
                    <a:pt x="73" y="100"/>
                    <a:pt x="72" y="100"/>
                    <a:pt x="71" y="100"/>
                  </a:cubicBezTo>
                  <a:cubicBezTo>
                    <a:pt x="55" y="100"/>
                    <a:pt x="42" y="87"/>
                    <a:pt x="42" y="72"/>
                  </a:cubicBezTo>
                  <a:cubicBezTo>
                    <a:pt x="42" y="56"/>
                    <a:pt x="55" y="43"/>
                    <a:pt x="71" y="43"/>
                  </a:cubicBezTo>
                  <a:cubicBezTo>
                    <a:pt x="87" y="43"/>
                    <a:pt x="100" y="56"/>
                    <a:pt x="100" y="72"/>
                  </a:cubicBezTo>
                  <a:cubicBezTo>
                    <a:pt x="100" y="73"/>
                    <a:pt x="99" y="74"/>
                    <a:pt x="99" y="75"/>
                  </a:cubicBezTo>
                  <a:cubicBezTo>
                    <a:pt x="101" y="75"/>
                    <a:pt x="104" y="75"/>
                    <a:pt x="106" y="76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ED3DC6A-8D4E-416D-887C-C1167DBD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537" y="1316895"/>
              <a:ext cx="403225" cy="404813"/>
            </a:xfrm>
            <a:custGeom>
              <a:avLst/>
              <a:gdLst>
                <a:gd name="T0" fmla="*/ 158 w 262"/>
                <a:gd name="T1" fmla="*/ 231 h 263"/>
                <a:gd name="T2" fmla="*/ 131 w 262"/>
                <a:gd name="T3" fmla="*/ 235 h 263"/>
                <a:gd name="T4" fmla="*/ 27 w 262"/>
                <a:gd name="T5" fmla="*/ 132 h 263"/>
                <a:gd name="T6" fmla="*/ 131 w 262"/>
                <a:gd name="T7" fmla="*/ 28 h 263"/>
                <a:gd name="T8" fmla="*/ 234 w 262"/>
                <a:gd name="T9" fmla="*/ 132 h 263"/>
                <a:gd name="T10" fmla="*/ 231 w 262"/>
                <a:gd name="T11" fmla="*/ 159 h 263"/>
                <a:gd name="T12" fmla="*/ 249 w 262"/>
                <a:gd name="T13" fmla="*/ 165 h 263"/>
                <a:gd name="T14" fmla="*/ 257 w 262"/>
                <a:gd name="T15" fmla="*/ 168 h 263"/>
                <a:gd name="T16" fmla="*/ 262 w 262"/>
                <a:gd name="T17" fmla="*/ 132 h 263"/>
                <a:gd name="T18" fmla="*/ 131 w 262"/>
                <a:gd name="T19" fmla="*/ 0 h 263"/>
                <a:gd name="T20" fmla="*/ 0 w 262"/>
                <a:gd name="T21" fmla="*/ 132 h 263"/>
                <a:gd name="T22" fmla="*/ 131 w 262"/>
                <a:gd name="T23" fmla="*/ 263 h 263"/>
                <a:gd name="T24" fmla="*/ 168 w 262"/>
                <a:gd name="T25" fmla="*/ 257 h 263"/>
                <a:gd name="T26" fmla="*/ 164 w 262"/>
                <a:gd name="T27" fmla="*/ 250 h 263"/>
                <a:gd name="T28" fmla="*/ 158 w 262"/>
                <a:gd name="T29" fmla="*/ 2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263">
                  <a:moveTo>
                    <a:pt x="158" y="231"/>
                  </a:moveTo>
                  <a:cubicBezTo>
                    <a:pt x="149" y="234"/>
                    <a:pt x="140" y="235"/>
                    <a:pt x="131" y="235"/>
                  </a:cubicBezTo>
                  <a:cubicBezTo>
                    <a:pt x="74" y="235"/>
                    <a:pt x="27" y="189"/>
                    <a:pt x="27" y="132"/>
                  </a:cubicBezTo>
                  <a:cubicBezTo>
                    <a:pt x="27" y="74"/>
                    <a:pt x="74" y="28"/>
                    <a:pt x="131" y="28"/>
                  </a:cubicBezTo>
                  <a:cubicBezTo>
                    <a:pt x="188" y="28"/>
                    <a:pt x="234" y="74"/>
                    <a:pt x="234" y="132"/>
                  </a:cubicBezTo>
                  <a:cubicBezTo>
                    <a:pt x="234" y="141"/>
                    <a:pt x="233" y="150"/>
                    <a:pt x="231" y="159"/>
                  </a:cubicBezTo>
                  <a:cubicBezTo>
                    <a:pt x="249" y="165"/>
                    <a:pt x="249" y="165"/>
                    <a:pt x="249" y="165"/>
                  </a:cubicBezTo>
                  <a:cubicBezTo>
                    <a:pt x="252" y="166"/>
                    <a:pt x="255" y="167"/>
                    <a:pt x="257" y="168"/>
                  </a:cubicBezTo>
                  <a:cubicBezTo>
                    <a:pt x="260" y="157"/>
                    <a:pt x="262" y="144"/>
                    <a:pt x="262" y="132"/>
                  </a:cubicBezTo>
                  <a:cubicBezTo>
                    <a:pt x="262" y="59"/>
                    <a:pt x="203" y="0"/>
                    <a:pt x="131" y="0"/>
                  </a:cubicBezTo>
                  <a:cubicBezTo>
                    <a:pt x="59" y="0"/>
                    <a:pt x="0" y="59"/>
                    <a:pt x="0" y="132"/>
                  </a:cubicBezTo>
                  <a:cubicBezTo>
                    <a:pt x="0" y="204"/>
                    <a:pt x="59" y="263"/>
                    <a:pt x="131" y="263"/>
                  </a:cubicBezTo>
                  <a:cubicBezTo>
                    <a:pt x="144" y="263"/>
                    <a:pt x="156" y="261"/>
                    <a:pt x="168" y="257"/>
                  </a:cubicBezTo>
                  <a:cubicBezTo>
                    <a:pt x="166" y="255"/>
                    <a:pt x="165" y="253"/>
                    <a:pt x="164" y="250"/>
                  </a:cubicBezTo>
                  <a:lnTo>
                    <a:pt x="158" y="231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DB015F-9D31-4FAF-930A-53653888B974}"/>
              </a:ext>
            </a:extLst>
          </p:cNvPr>
          <p:cNvGrpSpPr/>
          <p:nvPr/>
        </p:nvGrpSpPr>
        <p:grpSpPr>
          <a:xfrm>
            <a:off x="8602662" y="1317938"/>
            <a:ext cx="379413" cy="438150"/>
            <a:chOff x="8602662" y="1317938"/>
            <a:chExt cx="379413" cy="438150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686FF2B-DC55-49E4-B2DC-80B2521F3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1737" y="1317938"/>
              <a:ext cx="160338" cy="349250"/>
            </a:xfrm>
            <a:custGeom>
              <a:avLst/>
              <a:gdLst>
                <a:gd name="T0" fmla="*/ 87 w 104"/>
                <a:gd name="T1" fmla="*/ 8 h 227"/>
                <a:gd name="T2" fmla="*/ 79 w 104"/>
                <a:gd name="T3" fmla="*/ 1 h 227"/>
                <a:gd name="T4" fmla="*/ 72 w 104"/>
                <a:gd name="T5" fmla="*/ 2 h 227"/>
                <a:gd name="T6" fmla="*/ 69 w 104"/>
                <a:gd name="T7" fmla="*/ 12 h 227"/>
                <a:gd name="T8" fmla="*/ 77 w 104"/>
                <a:gd name="T9" fmla="*/ 75 h 227"/>
                <a:gd name="T10" fmla="*/ 45 w 104"/>
                <a:gd name="T11" fmla="*/ 141 h 227"/>
                <a:gd name="T12" fmla="*/ 40 w 104"/>
                <a:gd name="T13" fmla="*/ 143 h 227"/>
                <a:gd name="T14" fmla="*/ 59 w 104"/>
                <a:gd name="T15" fmla="*/ 71 h 227"/>
                <a:gd name="T16" fmla="*/ 59 w 104"/>
                <a:gd name="T17" fmla="*/ 55 h 227"/>
                <a:gd name="T18" fmla="*/ 54 w 104"/>
                <a:gd name="T19" fmla="*/ 52 h 227"/>
                <a:gd name="T20" fmla="*/ 30 w 104"/>
                <a:gd name="T21" fmla="*/ 79 h 227"/>
                <a:gd name="T22" fmla="*/ 29 w 104"/>
                <a:gd name="T23" fmla="*/ 82 h 227"/>
                <a:gd name="T24" fmla="*/ 8 w 104"/>
                <a:gd name="T25" fmla="*/ 132 h 227"/>
                <a:gd name="T26" fmla="*/ 0 w 104"/>
                <a:gd name="T27" fmla="*/ 154 h 227"/>
                <a:gd name="T28" fmla="*/ 11 w 104"/>
                <a:gd name="T29" fmla="*/ 220 h 227"/>
                <a:gd name="T30" fmla="*/ 19 w 104"/>
                <a:gd name="T31" fmla="*/ 227 h 227"/>
                <a:gd name="T32" fmla="*/ 70 w 104"/>
                <a:gd name="T33" fmla="*/ 227 h 227"/>
                <a:gd name="T34" fmla="*/ 78 w 104"/>
                <a:gd name="T35" fmla="*/ 220 h 227"/>
                <a:gd name="T36" fmla="*/ 69 w 104"/>
                <a:gd name="T37" fmla="*/ 181 h 227"/>
                <a:gd name="T38" fmla="*/ 103 w 104"/>
                <a:gd name="T39" fmla="*/ 86 h 227"/>
                <a:gd name="T40" fmla="*/ 104 w 104"/>
                <a:gd name="T41" fmla="*/ 82 h 227"/>
                <a:gd name="T42" fmla="*/ 104 w 104"/>
                <a:gd name="T43" fmla="*/ 81 h 227"/>
                <a:gd name="T44" fmla="*/ 87 w 104"/>
                <a:gd name="T45" fmla="*/ 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227">
                  <a:moveTo>
                    <a:pt x="87" y="8"/>
                  </a:moveTo>
                  <a:cubicBezTo>
                    <a:pt x="86" y="3"/>
                    <a:pt x="84" y="2"/>
                    <a:pt x="79" y="1"/>
                  </a:cubicBezTo>
                  <a:cubicBezTo>
                    <a:pt x="75" y="0"/>
                    <a:pt x="72" y="2"/>
                    <a:pt x="72" y="2"/>
                  </a:cubicBezTo>
                  <a:cubicBezTo>
                    <a:pt x="68" y="4"/>
                    <a:pt x="69" y="9"/>
                    <a:pt x="69" y="12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60" y="64"/>
                    <a:pt x="61" y="57"/>
                    <a:pt x="59" y="55"/>
                  </a:cubicBezTo>
                  <a:cubicBezTo>
                    <a:pt x="59" y="55"/>
                    <a:pt x="56" y="53"/>
                    <a:pt x="54" y="52"/>
                  </a:cubicBezTo>
                  <a:cubicBezTo>
                    <a:pt x="36" y="45"/>
                    <a:pt x="36" y="70"/>
                    <a:pt x="30" y="79"/>
                  </a:cubicBezTo>
                  <a:cubicBezTo>
                    <a:pt x="30" y="80"/>
                    <a:pt x="30" y="81"/>
                    <a:pt x="29" y="82"/>
                  </a:cubicBezTo>
                  <a:cubicBezTo>
                    <a:pt x="23" y="99"/>
                    <a:pt x="15" y="120"/>
                    <a:pt x="8" y="132"/>
                  </a:cubicBezTo>
                  <a:cubicBezTo>
                    <a:pt x="7" y="134"/>
                    <a:pt x="0" y="150"/>
                    <a:pt x="0" y="154"/>
                  </a:cubicBezTo>
                  <a:cubicBezTo>
                    <a:pt x="11" y="220"/>
                    <a:pt x="11" y="220"/>
                    <a:pt x="11" y="220"/>
                  </a:cubicBezTo>
                  <a:cubicBezTo>
                    <a:pt x="11" y="224"/>
                    <a:pt x="15" y="227"/>
                    <a:pt x="19" y="227"/>
                  </a:cubicBezTo>
                  <a:cubicBezTo>
                    <a:pt x="70" y="227"/>
                    <a:pt x="70" y="227"/>
                    <a:pt x="70" y="227"/>
                  </a:cubicBezTo>
                  <a:cubicBezTo>
                    <a:pt x="75" y="227"/>
                    <a:pt x="78" y="224"/>
                    <a:pt x="78" y="220"/>
                  </a:cubicBezTo>
                  <a:cubicBezTo>
                    <a:pt x="69" y="181"/>
                    <a:pt x="69" y="181"/>
                    <a:pt x="69" y="181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103" y="85"/>
                    <a:pt x="104" y="83"/>
                    <a:pt x="104" y="82"/>
                  </a:cubicBezTo>
                  <a:cubicBezTo>
                    <a:pt x="104" y="82"/>
                    <a:pt x="104" y="81"/>
                    <a:pt x="104" y="81"/>
                  </a:cubicBezTo>
                  <a:cubicBezTo>
                    <a:pt x="104" y="81"/>
                    <a:pt x="92" y="26"/>
                    <a:pt x="87" y="8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BF445B1-9FAB-4264-9BE4-22F60F455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1262" y="1679888"/>
              <a:ext cx="122238" cy="76200"/>
            </a:xfrm>
            <a:custGeom>
              <a:avLst/>
              <a:gdLst>
                <a:gd name="T0" fmla="*/ 71 w 79"/>
                <a:gd name="T1" fmla="*/ 0 h 49"/>
                <a:gd name="T2" fmla="*/ 8 w 79"/>
                <a:gd name="T3" fmla="*/ 0 h 49"/>
                <a:gd name="T4" fmla="*/ 0 w 79"/>
                <a:gd name="T5" fmla="*/ 7 h 49"/>
                <a:gd name="T6" fmla="*/ 0 w 79"/>
                <a:gd name="T7" fmla="*/ 42 h 49"/>
                <a:gd name="T8" fmla="*/ 8 w 79"/>
                <a:gd name="T9" fmla="*/ 49 h 49"/>
                <a:gd name="T10" fmla="*/ 71 w 79"/>
                <a:gd name="T11" fmla="*/ 49 h 49"/>
                <a:gd name="T12" fmla="*/ 79 w 79"/>
                <a:gd name="T13" fmla="*/ 42 h 49"/>
                <a:gd name="T14" fmla="*/ 79 w 79"/>
                <a:gd name="T15" fmla="*/ 7 h 49"/>
                <a:gd name="T16" fmla="*/ 71 w 79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49">
                  <a:moveTo>
                    <a:pt x="7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4" y="49"/>
                    <a:pt x="8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5" y="49"/>
                    <a:pt x="79" y="46"/>
                    <a:pt x="79" y="42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3"/>
                    <a:pt x="75" y="0"/>
                    <a:pt x="71" y="0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436D8257-D412-47E7-A930-A70A0F7E9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662" y="1317938"/>
              <a:ext cx="161925" cy="349250"/>
            </a:xfrm>
            <a:custGeom>
              <a:avLst/>
              <a:gdLst>
                <a:gd name="T0" fmla="*/ 75 w 105"/>
                <a:gd name="T1" fmla="*/ 82 h 227"/>
                <a:gd name="T2" fmla="*/ 74 w 105"/>
                <a:gd name="T3" fmla="*/ 79 h 227"/>
                <a:gd name="T4" fmla="*/ 51 w 105"/>
                <a:gd name="T5" fmla="*/ 52 h 227"/>
                <a:gd name="T6" fmla="*/ 45 w 105"/>
                <a:gd name="T7" fmla="*/ 55 h 227"/>
                <a:gd name="T8" fmla="*/ 46 w 105"/>
                <a:gd name="T9" fmla="*/ 71 h 227"/>
                <a:gd name="T10" fmla="*/ 65 w 105"/>
                <a:gd name="T11" fmla="*/ 143 h 227"/>
                <a:gd name="T12" fmla="*/ 60 w 105"/>
                <a:gd name="T13" fmla="*/ 141 h 227"/>
                <a:gd name="T14" fmla="*/ 28 w 105"/>
                <a:gd name="T15" fmla="*/ 75 h 227"/>
                <a:gd name="T16" fmla="*/ 36 w 105"/>
                <a:gd name="T17" fmla="*/ 12 h 227"/>
                <a:gd name="T18" fmla="*/ 32 w 105"/>
                <a:gd name="T19" fmla="*/ 2 h 227"/>
                <a:gd name="T20" fmla="*/ 25 w 105"/>
                <a:gd name="T21" fmla="*/ 1 h 227"/>
                <a:gd name="T22" fmla="*/ 17 w 105"/>
                <a:gd name="T23" fmla="*/ 8 h 227"/>
                <a:gd name="T24" fmla="*/ 0 w 105"/>
                <a:gd name="T25" fmla="*/ 81 h 227"/>
                <a:gd name="T26" fmla="*/ 1 w 105"/>
                <a:gd name="T27" fmla="*/ 82 h 227"/>
                <a:gd name="T28" fmla="*/ 2 w 105"/>
                <a:gd name="T29" fmla="*/ 86 h 227"/>
                <a:gd name="T30" fmla="*/ 35 w 105"/>
                <a:gd name="T31" fmla="*/ 181 h 227"/>
                <a:gd name="T32" fmla="*/ 26 w 105"/>
                <a:gd name="T33" fmla="*/ 220 h 227"/>
                <a:gd name="T34" fmla="*/ 34 w 105"/>
                <a:gd name="T35" fmla="*/ 227 h 227"/>
                <a:gd name="T36" fmla="*/ 85 w 105"/>
                <a:gd name="T37" fmla="*/ 227 h 227"/>
                <a:gd name="T38" fmla="*/ 93 w 105"/>
                <a:gd name="T39" fmla="*/ 220 h 227"/>
                <a:gd name="T40" fmla="*/ 105 w 105"/>
                <a:gd name="T41" fmla="*/ 154 h 227"/>
                <a:gd name="T42" fmla="*/ 96 w 105"/>
                <a:gd name="T43" fmla="*/ 132 h 227"/>
                <a:gd name="T44" fmla="*/ 75 w 105"/>
                <a:gd name="T45" fmla="*/ 8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227">
                  <a:moveTo>
                    <a:pt x="75" y="82"/>
                  </a:moveTo>
                  <a:cubicBezTo>
                    <a:pt x="75" y="81"/>
                    <a:pt x="74" y="80"/>
                    <a:pt x="74" y="79"/>
                  </a:cubicBezTo>
                  <a:cubicBezTo>
                    <a:pt x="68" y="70"/>
                    <a:pt x="68" y="45"/>
                    <a:pt x="51" y="52"/>
                  </a:cubicBezTo>
                  <a:cubicBezTo>
                    <a:pt x="49" y="53"/>
                    <a:pt x="45" y="55"/>
                    <a:pt x="45" y="55"/>
                  </a:cubicBezTo>
                  <a:cubicBezTo>
                    <a:pt x="43" y="57"/>
                    <a:pt x="45" y="64"/>
                    <a:pt x="46" y="71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9"/>
                    <a:pt x="37" y="4"/>
                    <a:pt x="32" y="2"/>
                  </a:cubicBezTo>
                  <a:cubicBezTo>
                    <a:pt x="32" y="2"/>
                    <a:pt x="29" y="0"/>
                    <a:pt x="25" y="1"/>
                  </a:cubicBezTo>
                  <a:cubicBezTo>
                    <a:pt x="20" y="2"/>
                    <a:pt x="19" y="3"/>
                    <a:pt x="17" y="8"/>
                  </a:cubicBezTo>
                  <a:cubicBezTo>
                    <a:pt x="12" y="26"/>
                    <a:pt x="0" y="81"/>
                    <a:pt x="0" y="81"/>
                  </a:cubicBezTo>
                  <a:cubicBezTo>
                    <a:pt x="0" y="81"/>
                    <a:pt x="0" y="82"/>
                    <a:pt x="1" y="82"/>
                  </a:cubicBezTo>
                  <a:cubicBezTo>
                    <a:pt x="1" y="83"/>
                    <a:pt x="1" y="85"/>
                    <a:pt x="2" y="86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26" y="220"/>
                    <a:pt x="26" y="220"/>
                    <a:pt x="26" y="220"/>
                  </a:cubicBezTo>
                  <a:cubicBezTo>
                    <a:pt x="26" y="224"/>
                    <a:pt x="30" y="227"/>
                    <a:pt x="34" y="227"/>
                  </a:cubicBezTo>
                  <a:cubicBezTo>
                    <a:pt x="85" y="227"/>
                    <a:pt x="85" y="227"/>
                    <a:pt x="85" y="227"/>
                  </a:cubicBezTo>
                  <a:cubicBezTo>
                    <a:pt x="90" y="227"/>
                    <a:pt x="93" y="224"/>
                    <a:pt x="93" y="220"/>
                  </a:cubicBezTo>
                  <a:cubicBezTo>
                    <a:pt x="105" y="154"/>
                    <a:pt x="105" y="154"/>
                    <a:pt x="105" y="154"/>
                  </a:cubicBezTo>
                  <a:cubicBezTo>
                    <a:pt x="105" y="150"/>
                    <a:pt x="98" y="134"/>
                    <a:pt x="96" y="132"/>
                  </a:cubicBezTo>
                  <a:cubicBezTo>
                    <a:pt x="89" y="120"/>
                    <a:pt x="81" y="99"/>
                    <a:pt x="75" y="82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D0A8FF3-E6D9-4701-AB6A-6E3FB8B8B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1237" y="1679888"/>
              <a:ext cx="120650" cy="76200"/>
            </a:xfrm>
            <a:custGeom>
              <a:avLst/>
              <a:gdLst>
                <a:gd name="T0" fmla="*/ 71 w 78"/>
                <a:gd name="T1" fmla="*/ 0 h 49"/>
                <a:gd name="T2" fmla="*/ 8 w 78"/>
                <a:gd name="T3" fmla="*/ 0 h 49"/>
                <a:gd name="T4" fmla="*/ 0 w 78"/>
                <a:gd name="T5" fmla="*/ 7 h 49"/>
                <a:gd name="T6" fmla="*/ 0 w 78"/>
                <a:gd name="T7" fmla="*/ 42 h 49"/>
                <a:gd name="T8" fmla="*/ 8 w 78"/>
                <a:gd name="T9" fmla="*/ 49 h 49"/>
                <a:gd name="T10" fmla="*/ 71 w 78"/>
                <a:gd name="T11" fmla="*/ 49 h 49"/>
                <a:gd name="T12" fmla="*/ 78 w 78"/>
                <a:gd name="T13" fmla="*/ 42 h 49"/>
                <a:gd name="T14" fmla="*/ 78 w 78"/>
                <a:gd name="T15" fmla="*/ 7 h 49"/>
                <a:gd name="T16" fmla="*/ 71 w 78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49">
                  <a:moveTo>
                    <a:pt x="7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3" y="49"/>
                    <a:pt x="8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5" y="49"/>
                    <a:pt x="78" y="46"/>
                    <a:pt x="78" y="42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3"/>
                    <a:pt x="75" y="0"/>
                    <a:pt x="71" y="0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A1EE8BA-68A9-4948-8A12-016C0F553D20}"/>
              </a:ext>
            </a:extLst>
          </p:cNvPr>
          <p:cNvSpPr/>
          <p:nvPr/>
        </p:nvSpPr>
        <p:spPr>
          <a:xfrm>
            <a:off x="1896095" y="3718245"/>
            <a:ext cx="1239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Discovery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602986-DEB1-4367-A42F-5EF8A9DB221F}"/>
              </a:ext>
            </a:extLst>
          </p:cNvPr>
          <p:cNvSpPr/>
          <p:nvPr/>
        </p:nvSpPr>
        <p:spPr>
          <a:xfrm>
            <a:off x="3385401" y="3759459"/>
            <a:ext cx="1239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Readiness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5ED7059-D902-44B8-ABD4-D585444F3AEF}"/>
              </a:ext>
            </a:extLst>
          </p:cNvPr>
          <p:cNvSpPr/>
          <p:nvPr/>
        </p:nvSpPr>
        <p:spPr>
          <a:xfrm>
            <a:off x="295372" y="4816400"/>
            <a:ext cx="2124887" cy="1675300"/>
          </a:xfrm>
          <a:prstGeom prst="roundRect">
            <a:avLst>
              <a:gd name="adj" fmla="val 475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marL="112713" marR="0" lvl="0" indent="-112713" algn="l" defTabSz="2286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/>
              </a:rPr>
              <a:t>Ready Solutions ( OEM: Yellow Messenger, Dialogflow, IBM Watson, Microsoft Luis etc. + </a:t>
            </a:r>
          </a:p>
          <a:p>
            <a:pPr marL="112713" marR="0" lvl="0" indent="-112713" algn="l" defTabSz="2286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/>
              </a:rPr>
              <a:t>Infra ( Cloud/OnPrem) as per With InfoSec  compliance</a:t>
            </a:r>
          </a:p>
          <a:p>
            <a:pPr marL="112713" lvl="0" indent="-112713" defTabSz="228600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rgbClr val="000000"/>
                </a:solidFill>
                <a:sym typeface="Trebuchet MS"/>
              </a:rPr>
              <a:t>Prebuilt integrations with Major Contact Center Platforms such as Avaya, Genesys, Cisco, etc.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Trebuchet M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A518321-BFBA-4411-B016-0B9B6F36E682}"/>
              </a:ext>
            </a:extLst>
          </p:cNvPr>
          <p:cNvSpPr/>
          <p:nvPr/>
        </p:nvSpPr>
        <p:spPr>
          <a:xfrm>
            <a:off x="4751759" y="3739513"/>
            <a:ext cx="1239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Deploy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3B9FAA0-5EB2-4130-99D5-74BC257D22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4322" y="1308030"/>
            <a:ext cx="521237" cy="524054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358F77C-8986-418C-BF9C-428E30AB22B2}"/>
              </a:ext>
            </a:extLst>
          </p:cNvPr>
          <p:cNvSpPr/>
          <p:nvPr/>
        </p:nvSpPr>
        <p:spPr>
          <a:xfrm>
            <a:off x="6015896" y="1338456"/>
            <a:ext cx="1872456" cy="1521450"/>
          </a:xfrm>
          <a:prstGeom prst="roundRect">
            <a:avLst>
              <a:gd name="adj" fmla="val 475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marL="171450" marR="0" lvl="0" indent="-171450" algn="l" defTabSz="2286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/>
              </a:rPr>
              <a:t>With Low Complexity use case, Test Client Environment and IT dynamics with POC and build transformation glidepath accordingly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FF8B54E-EA84-4FF3-A844-C8DE35B9472A}"/>
              </a:ext>
            </a:extLst>
          </p:cNvPr>
          <p:cNvSpPr/>
          <p:nvPr/>
        </p:nvSpPr>
        <p:spPr>
          <a:xfrm>
            <a:off x="9126809" y="1297906"/>
            <a:ext cx="1872456" cy="1675300"/>
          </a:xfrm>
          <a:prstGeom prst="roundRect">
            <a:avLst>
              <a:gd name="adj" fmla="val 475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marL="171450" marR="0" lvl="0" indent="-171450" algn="l" defTabSz="2286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/>
              </a:rPr>
              <a:t>Automation at scale, start with Pilot and scale as per demand</a:t>
            </a:r>
          </a:p>
          <a:p>
            <a:pPr marL="171450" marR="0" lvl="0" indent="-171450" algn="l" defTabSz="2286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/>
              </a:rPr>
              <a:t>Leverage common resources to reduce cost burden on one project.</a:t>
            </a:r>
          </a:p>
          <a:p>
            <a:pPr marL="171450" marR="0" lvl="0" indent="-171450" algn="l" defTabSz="2286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/>
              </a:rPr>
              <a:t>Work </a:t>
            </a:r>
            <a:r>
              <a:rPr lang="en-US" sz="1000" kern="0" dirty="0">
                <a:solidFill>
                  <a:srgbClr val="000000"/>
                </a:solidFill>
                <a:latin typeface="Arial"/>
                <a:sym typeface="Trebuchet MS"/>
              </a:rPr>
              <a:t>to Provide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/>
              </a:rPr>
              <a:t>value add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09D4B9-45CA-4371-9A72-83AF25634658}"/>
              </a:ext>
            </a:extLst>
          </p:cNvPr>
          <p:cNvSpPr/>
          <p:nvPr/>
        </p:nvSpPr>
        <p:spPr>
          <a:xfrm>
            <a:off x="9246451" y="3714288"/>
            <a:ext cx="1239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Evaluate</a:t>
            </a:r>
            <a:r>
              <a:rPr lang="en-US" sz="1400" b="1" dirty="0">
                <a:solidFill>
                  <a:prstClr val="white"/>
                </a:solidFill>
                <a:latin typeface="Arial"/>
              </a:rPr>
              <a:t> &amp; Improve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4795B57-B604-4E03-8F4A-93FE60EA38F8}"/>
              </a:ext>
            </a:extLst>
          </p:cNvPr>
          <p:cNvSpPr/>
          <p:nvPr/>
        </p:nvSpPr>
        <p:spPr>
          <a:xfrm>
            <a:off x="6845756" y="4812040"/>
            <a:ext cx="1872456" cy="1675300"/>
          </a:xfrm>
          <a:prstGeom prst="roundRect">
            <a:avLst>
              <a:gd name="adj" fmla="val 475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marL="171450" lvl="0" indent="-171450" defTabSz="228600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rgbClr val="000000"/>
                </a:solidFill>
                <a:sym typeface="Trebuchet MS"/>
              </a:rPr>
              <a:t>Existing business outcomes validation</a:t>
            </a:r>
          </a:p>
          <a:p>
            <a:pPr marL="171450" lvl="0" indent="-171450" defTabSz="228600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rgbClr val="000000"/>
                </a:solidFill>
                <a:sym typeface="Trebuchet MS"/>
              </a:rPr>
              <a:t>New, desired, business outcomes may emerge</a:t>
            </a:r>
          </a:p>
          <a:p>
            <a:pPr marL="171450" lvl="0" indent="-171450" defTabSz="228600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/>
              </a:rPr>
              <a:t>Plan the incremental improvements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B98C095-2EA8-4044-AC06-E4576108D2BA}"/>
              </a:ext>
            </a:extLst>
          </p:cNvPr>
          <p:cNvSpPr>
            <a:spLocks/>
          </p:cNvSpPr>
          <p:nvPr/>
        </p:nvSpPr>
        <p:spPr bwMode="auto">
          <a:xfrm>
            <a:off x="7334250" y="2970403"/>
            <a:ext cx="1917700" cy="1905000"/>
          </a:xfrm>
          <a:custGeom>
            <a:avLst/>
            <a:gdLst>
              <a:gd name="T0" fmla="*/ 1225 w 1245"/>
              <a:gd name="T1" fmla="*/ 577 h 1236"/>
              <a:gd name="T2" fmla="*/ 764 w 1245"/>
              <a:gd name="T3" fmla="*/ 45 h 1236"/>
              <a:gd name="T4" fmla="*/ 694 w 1245"/>
              <a:gd name="T5" fmla="*/ 71 h 1236"/>
              <a:gd name="T6" fmla="*/ 694 w 1245"/>
              <a:gd name="T7" fmla="*/ 186 h 1236"/>
              <a:gd name="T8" fmla="*/ 694 w 1245"/>
              <a:gd name="T9" fmla="*/ 224 h 1236"/>
              <a:gd name="T10" fmla="*/ 0 w 1245"/>
              <a:gd name="T11" fmla="*/ 224 h 1236"/>
              <a:gd name="T12" fmla="*/ 292 w 1245"/>
              <a:gd name="T13" fmla="*/ 562 h 1236"/>
              <a:gd name="T14" fmla="*/ 292 w 1245"/>
              <a:gd name="T15" fmla="*/ 674 h 1236"/>
              <a:gd name="T16" fmla="*/ 0 w 1245"/>
              <a:gd name="T17" fmla="*/ 1012 h 1236"/>
              <a:gd name="T18" fmla="*/ 694 w 1245"/>
              <a:gd name="T19" fmla="*/ 1012 h 1236"/>
              <a:gd name="T20" fmla="*/ 694 w 1245"/>
              <a:gd name="T21" fmla="*/ 1017 h 1236"/>
              <a:gd name="T22" fmla="*/ 694 w 1245"/>
              <a:gd name="T23" fmla="*/ 1165 h 1236"/>
              <a:gd name="T24" fmla="*/ 764 w 1245"/>
              <a:gd name="T25" fmla="*/ 1191 h 1236"/>
              <a:gd name="T26" fmla="*/ 1225 w 1245"/>
              <a:gd name="T27" fmla="*/ 658 h 1236"/>
              <a:gd name="T28" fmla="*/ 1225 w 1245"/>
              <a:gd name="T29" fmla="*/ 577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5" h="1236">
                <a:moveTo>
                  <a:pt x="1225" y="577"/>
                </a:moveTo>
                <a:cubicBezTo>
                  <a:pt x="764" y="45"/>
                  <a:pt x="764" y="45"/>
                  <a:pt x="764" y="45"/>
                </a:cubicBezTo>
                <a:cubicBezTo>
                  <a:pt x="725" y="0"/>
                  <a:pt x="694" y="12"/>
                  <a:pt x="694" y="71"/>
                </a:cubicBezTo>
                <a:cubicBezTo>
                  <a:pt x="694" y="186"/>
                  <a:pt x="694" y="186"/>
                  <a:pt x="694" y="186"/>
                </a:cubicBezTo>
                <a:cubicBezTo>
                  <a:pt x="694" y="224"/>
                  <a:pt x="694" y="224"/>
                  <a:pt x="694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292" y="562"/>
                  <a:pt x="292" y="562"/>
                  <a:pt x="292" y="562"/>
                </a:cubicBezTo>
                <a:cubicBezTo>
                  <a:pt x="320" y="593"/>
                  <a:pt x="320" y="643"/>
                  <a:pt x="292" y="674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694" y="1012"/>
                  <a:pt x="694" y="1012"/>
                  <a:pt x="694" y="1012"/>
                </a:cubicBezTo>
                <a:cubicBezTo>
                  <a:pt x="694" y="1017"/>
                  <a:pt x="694" y="1017"/>
                  <a:pt x="694" y="1017"/>
                </a:cubicBezTo>
                <a:cubicBezTo>
                  <a:pt x="694" y="1165"/>
                  <a:pt x="694" y="1165"/>
                  <a:pt x="694" y="1165"/>
                </a:cubicBezTo>
                <a:cubicBezTo>
                  <a:pt x="694" y="1224"/>
                  <a:pt x="725" y="1236"/>
                  <a:pt x="764" y="1191"/>
                </a:cubicBezTo>
                <a:cubicBezTo>
                  <a:pt x="1225" y="658"/>
                  <a:pt x="1225" y="658"/>
                  <a:pt x="1225" y="658"/>
                </a:cubicBezTo>
                <a:cubicBezTo>
                  <a:pt x="1245" y="636"/>
                  <a:pt x="1245" y="600"/>
                  <a:pt x="1225" y="57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A4FE65-EF91-4F34-97C2-2D8214A80402}"/>
              </a:ext>
            </a:extLst>
          </p:cNvPr>
          <p:cNvSpPr/>
          <p:nvPr/>
        </p:nvSpPr>
        <p:spPr>
          <a:xfrm>
            <a:off x="7751690" y="3702587"/>
            <a:ext cx="1239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Automate at Scale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BB3492E-5336-4933-B15B-85B57BCAB33C}"/>
              </a:ext>
            </a:extLst>
          </p:cNvPr>
          <p:cNvSpPr>
            <a:spLocks/>
          </p:cNvSpPr>
          <p:nvPr/>
        </p:nvSpPr>
        <p:spPr bwMode="auto">
          <a:xfrm>
            <a:off x="5824400" y="2939496"/>
            <a:ext cx="1919288" cy="1905000"/>
          </a:xfrm>
          <a:custGeom>
            <a:avLst/>
            <a:gdLst>
              <a:gd name="T0" fmla="*/ 1226 w 1246"/>
              <a:gd name="T1" fmla="*/ 577 h 1236"/>
              <a:gd name="T2" fmla="*/ 765 w 1246"/>
              <a:gd name="T3" fmla="*/ 45 h 1236"/>
              <a:gd name="T4" fmla="*/ 695 w 1246"/>
              <a:gd name="T5" fmla="*/ 71 h 1236"/>
              <a:gd name="T6" fmla="*/ 695 w 1246"/>
              <a:gd name="T7" fmla="*/ 186 h 1236"/>
              <a:gd name="T8" fmla="*/ 695 w 1246"/>
              <a:gd name="T9" fmla="*/ 224 h 1236"/>
              <a:gd name="T10" fmla="*/ 0 w 1246"/>
              <a:gd name="T11" fmla="*/ 224 h 1236"/>
              <a:gd name="T12" fmla="*/ 293 w 1246"/>
              <a:gd name="T13" fmla="*/ 562 h 1236"/>
              <a:gd name="T14" fmla="*/ 293 w 1246"/>
              <a:gd name="T15" fmla="*/ 674 h 1236"/>
              <a:gd name="T16" fmla="*/ 0 w 1246"/>
              <a:gd name="T17" fmla="*/ 1012 h 1236"/>
              <a:gd name="T18" fmla="*/ 695 w 1246"/>
              <a:gd name="T19" fmla="*/ 1012 h 1236"/>
              <a:gd name="T20" fmla="*/ 695 w 1246"/>
              <a:gd name="T21" fmla="*/ 1017 h 1236"/>
              <a:gd name="T22" fmla="*/ 695 w 1246"/>
              <a:gd name="T23" fmla="*/ 1165 h 1236"/>
              <a:gd name="T24" fmla="*/ 765 w 1246"/>
              <a:gd name="T25" fmla="*/ 1191 h 1236"/>
              <a:gd name="T26" fmla="*/ 1226 w 1246"/>
              <a:gd name="T27" fmla="*/ 658 h 1236"/>
              <a:gd name="T28" fmla="*/ 1226 w 1246"/>
              <a:gd name="T29" fmla="*/ 577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6" h="1236">
                <a:moveTo>
                  <a:pt x="1226" y="577"/>
                </a:moveTo>
                <a:cubicBezTo>
                  <a:pt x="765" y="45"/>
                  <a:pt x="765" y="45"/>
                  <a:pt x="765" y="45"/>
                </a:cubicBezTo>
                <a:cubicBezTo>
                  <a:pt x="726" y="0"/>
                  <a:pt x="695" y="12"/>
                  <a:pt x="695" y="71"/>
                </a:cubicBezTo>
                <a:cubicBezTo>
                  <a:pt x="695" y="186"/>
                  <a:pt x="695" y="186"/>
                  <a:pt x="695" y="186"/>
                </a:cubicBezTo>
                <a:cubicBezTo>
                  <a:pt x="695" y="224"/>
                  <a:pt x="695" y="224"/>
                  <a:pt x="695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293" y="562"/>
                  <a:pt x="293" y="562"/>
                  <a:pt x="293" y="562"/>
                </a:cubicBezTo>
                <a:cubicBezTo>
                  <a:pt x="320" y="593"/>
                  <a:pt x="320" y="643"/>
                  <a:pt x="293" y="674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695" y="1012"/>
                  <a:pt x="695" y="1012"/>
                  <a:pt x="695" y="1012"/>
                </a:cubicBezTo>
                <a:cubicBezTo>
                  <a:pt x="695" y="1017"/>
                  <a:pt x="695" y="1017"/>
                  <a:pt x="695" y="1017"/>
                </a:cubicBezTo>
                <a:cubicBezTo>
                  <a:pt x="695" y="1165"/>
                  <a:pt x="695" y="1165"/>
                  <a:pt x="695" y="1165"/>
                </a:cubicBezTo>
                <a:cubicBezTo>
                  <a:pt x="695" y="1224"/>
                  <a:pt x="726" y="1236"/>
                  <a:pt x="765" y="1191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46" y="636"/>
                  <a:pt x="1246" y="600"/>
                  <a:pt x="1226" y="577"/>
                </a:cubicBezTo>
                <a:close/>
              </a:path>
            </a:pathLst>
          </a:custGeom>
          <a:solidFill>
            <a:srgbClr val="F72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B9EA590-C559-4E01-9ECC-DC01084A25FB}"/>
              </a:ext>
            </a:extLst>
          </p:cNvPr>
          <p:cNvSpPr/>
          <p:nvPr/>
        </p:nvSpPr>
        <p:spPr>
          <a:xfrm>
            <a:off x="6258406" y="3721307"/>
            <a:ext cx="12397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Governance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51DE8FF-3927-4620-9184-1A58B71C93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54725" y="5743608"/>
            <a:ext cx="638200" cy="40481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99CB78A-0326-442B-B858-1FF0709F55B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8169" y="5691213"/>
            <a:ext cx="618143" cy="641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93762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F307C-89EB-46F1-951E-3EB7DFFFA2B4}"/>
              </a:ext>
            </a:extLst>
          </p:cNvPr>
          <p:cNvSpPr/>
          <p:nvPr/>
        </p:nvSpPr>
        <p:spPr>
          <a:xfrm>
            <a:off x="-23" y="-13015"/>
            <a:ext cx="3310598" cy="65414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l">
              <a:lnSpc>
                <a:spcPct val="90000"/>
              </a:lnSpc>
            </a:pPr>
            <a:endParaRPr lang="en-US" sz="14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7FD04-4E7A-4F65-AC27-07074FD26EA1}"/>
              </a:ext>
            </a:extLst>
          </p:cNvPr>
          <p:cNvSpPr txBox="1"/>
          <p:nvPr/>
        </p:nvSpPr>
        <p:spPr>
          <a:xfrm>
            <a:off x="4208119" y="655696"/>
            <a:ext cx="2032782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600" kern="0" dirty="0">
                <a:solidFill>
                  <a:schemeClr val="tx2"/>
                </a:solidFill>
                <a:latin typeface="+mj-lt"/>
                <a:sym typeface="Trebuchet MS"/>
              </a:rPr>
              <a:t>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28477-5AEB-4D7D-BCF1-042AA262A863}"/>
              </a:ext>
            </a:extLst>
          </p:cNvPr>
          <p:cNvSpPr txBox="1"/>
          <p:nvPr/>
        </p:nvSpPr>
        <p:spPr>
          <a:xfrm>
            <a:off x="8360826" y="655696"/>
            <a:ext cx="2032782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600" kern="0" dirty="0">
                <a:solidFill>
                  <a:schemeClr val="tx2"/>
                </a:solidFill>
                <a:latin typeface="+mj-lt"/>
                <a:sym typeface="Trebuchet MS"/>
              </a:rPr>
              <a:t>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8E336D-94BC-4A80-ABB2-6BA7F49FA0A2}"/>
              </a:ext>
            </a:extLst>
          </p:cNvPr>
          <p:cNvSpPr/>
          <p:nvPr/>
        </p:nvSpPr>
        <p:spPr>
          <a:xfrm>
            <a:off x="3442605" y="944643"/>
            <a:ext cx="3262851" cy="3425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59"/>
              </a:spcAft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Dealing with a challenging economic environment in the aftermath of the pandemic that promised a significant decrease in collections, this 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Life Insurance company 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looking for cost-effective solutions to 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their customer coverage while improving conversion on their collection calls.</a:t>
            </a:r>
          </a:p>
          <a:p>
            <a:pPr>
              <a:lnSpc>
                <a:spcPct val="150000"/>
              </a:lnSpc>
              <a:spcAft>
                <a:spcPts val="1059"/>
              </a:spcAft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E3E4F-A68B-4639-A9C9-4D7EA0B231EB}"/>
              </a:ext>
            </a:extLst>
          </p:cNvPr>
          <p:cNvSpPr/>
          <p:nvPr/>
        </p:nvSpPr>
        <p:spPr>
          <a:xfrm>
            <a:off x="6598667" y="907685"/>
            <a:ext cx="5593333" cy="4676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59"/>
              </a:spcAft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solution we put together for the client offered 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effectiveness, Agility ,Scalability 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Maneuverability.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059"/>
              </a:spcAft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Solution built on 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CCE VoiceBOT platform 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helped in building a consistent end-to-end Conversational solution and brought an immense improvement in existing processes.</a:t>
            </a:r>
          </a:p>
          <a:p>
            <a:pPr>
              <a:lnSpc>
                <a:spcPct val="150000"/>
              </a:lnSpc>
              <a:spcAft>
                <a:spcPts val="1059"/>
              </a:spcAft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VoiceBOT deployed in both Hindi and English languages, our hybrid solution (where Agents and Bots compliment each other) delivered:</a:t>
            </a:r>
          </a:p>
          <a:p>
            <a:pPr marL="151287" indent="-15128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 into customer interaction to ensure incremental learning curve</a:t>
            </a:r>
          </a:p>
          <a:p>
            <a:pPr marL="151287" indent="-15128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of language option to include other regional languages.</a:t>
            </a:r>
          </a:p>
          <a:p>
            <a:pPr marL="151287" indent="-15128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intent identification for better understandability of customers inputs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37C9A58-2373-4BFB-9820-FF4EAF478B61}"/>
              </a:ext>
            </a:extLst>
          </p:cNvPr>
          <p:cNvSpPr txBox="1">
            <a:spLocks/>
          </p:cNvSpPr>
          <p:nvPr/>
        </p:nvSpPr>
        <p:spPr>
          <a:xfrm>
            <a:off x="4335908" y="163837"/>
            <a:ext cx="10515600" cy="4241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>
              <a:spcBef>
                <a:spcPts val="1000"/>
              </a:spcBef>
            </a:pPr>
            <a:r>
              <a:rPr lang="en-IN" sz="2400" kern="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Verifying Policy Details &amp; Renewal Assurance </a:t>
            </a:r>
            <a:endParaRPr lang="en-US" sz="2400" kern="0" dirty="0">
              <a:solidFill>
                <a:schemeClr val="accent1">
                  <a:lumMod val="75000"/>
                </a:schemeClr>
              </a:solidFill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52DCF98A-428A-49D9-AC24-9AAF4A3FF6E7}"/>
              </a:ext>
            </a:extLst>
          </p:cNvPr>
          <p:cNvSpPr/>
          <p:nvPr/>
        </p:nvSpPr>
        <p:spPr>
          <a:xfrm>
            <a:off x="3535889" y="5912805"/>
            <a:ext cx="3062778" cy="501726"/>
          </a:xfrm>
          <a:prstGeom prst="homePlate">
            <a:avLst/>
          </a:prstGeom>
          <a:solidFill>
            <a:srgbClr val="D53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spc="-7" dirty="0">
                <a:solidFill>
                  <a:srgbClr val="FFFFFF"/>
                </a:solidFill>
                <a:latin typeface="Arial"/>
                <a:ea typeface="Osaka" pitchFamily="-84" charset="-128"/>
                <a:cs typeface="Arial"/>
              </a:rPr>
              <a:t>          Business Challenges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57654C0-DCF2-498A-864F-28EE80100DA2}"/>
              </a:ext>
            </a:extLst>
          </p:cNvPr>
          <p:cNvSpPr/>
          <p:nvPr/>
        </p:nvSpPr>
        <p:spPr>
          <a:xfrm>
            <a:off x="9408146" y="5920580"/>
            <a:ext cx="1994637" cy="489356"/>
          </a:xfrm>
          <a:prstGeom prst="chevron">
            <a:avLst/>
          </a:prstGeom>
          <a:solidFill>
            <a:srgbClr val="ABCD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spc="-7" dirty="0">
                <a:solidFill>
                  <a:srgbClr val="FFFFFF"/>
                </a:solidFill>
                <a:latin typeface="Arial"/>
                <a:ea typeface="Osaka" pitchFamily="-84" charset="-128"/>
                <a:cs typeface="Arial"/>
              </a:rPr>
              <a:t>          Results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AF8FF06E-C752-4E1C-A724-11644A852049}"/>
              </a:ext>
            </a:extLst>
          </p:cNvPr>
          <p:cNvSpPr/>
          <p:nvPr/>
        </p:nvSpPr>
        <p:spPr>
          <a:xfrm>
            <a:off x="6352482" y="5909202"/>
            <a:ext cx="3362180" cy="500734"/>
          </a:xfrm>
          <a:prstGeom prst="chevron">
            <a:avLst/>
          </a:prstGeom>
          <a:solidFill>
            <a:srgbClr val="0097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spc="-7" dirty="0">
                <a:solidFill>
                  <a:srgbClr val="FFFFFF"/>
                </a:solidFill>
                <a:latin typeface="Arial"/>
                <a:ea typeface="Osaka" pitchFamily="-84" charset="-128"/>
                <a:cs typeface="Arial"/>
              </a:rPr>
              <a:t>             Concentrix Solution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053502-1D44-4D0A-8A03-C884F897037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74" y="5759869"/>
            <a:ext cx="577672" cy="8124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FD3BDF-455E-4EA6-9071-5CE71A4E925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29" y="5759869"/>
            <a:ext cx="697161" cy="7884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004B25-848A-4974-BB18-1077D106129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t="12533" r="12249" b="12830"/>
          <a:stretch/>
        </p:blipFill>
        <p:spPr>
          <a:xfrm>
            <a:off x="9649967" y="5730533"/>
            <a:ext cx="648035" cy="7848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FB5ED77-6F8F-4BAA-BAB5-176D10193C28}"/>
              </a:ext>
            </a:extLst>
          </p:cNvPr>
          <p:cNvSpPr/>
          <p:nvPr/>
        </p:nvSpPr>
        <p:spPr>
          <a:xfrm>
            <a:off x="921771" y="382764"/>
            <a:ext cx="220547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06867">
              <a:defRPr/>
            </a:pPr>
            <a:r>
              <a:rPr lang="en-US" sz="1400" dirty="0">
                <a:solidFill>
                  <a:srgbClr val="FFFFFF"/>
                </a:solidFill>
                <a:latin typeface="Arial Black" panose="020B0A04020102020204" pitchFamily="34" charset="0"/>
              </a:rPr>
              <a:t>Up to</a:t>
            </a:r>
            <a:r>
              <a:rPr lang="en-US" sz="36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</a:p>
          <a:p>
            <a:pPr algn="ctr" defTabSz="806867">
              <a:defRPr/>
            </a:pPr>
            <a:r>
              <a:rPr lang="en-US" sz="3600" dirty="0">
                <a:solidFill>
                  <a:srgbClr val="FFFFFF"/>
                </a:solidFill>
                <a:latin typeface="Arial Black" panose="020B0A04020102020204" pitchFamily="34" charset="0"/>
              </a:rPr>
              <a:t>80%</a:t>
            </a:r>
          </a:p>
          <a:p>
            <a:pPr lvl="0" algn="ctr">
              <a:defRPr/>
            </a:pPr>
            <a:r>
              <a:rPr lang="en-US" sz="1400" dirty="0">
                <a:solidFill>
                  <a:srgbClr val="FFFFFF"/>
                </a:solidFill>
              </a:rPr>
              <a:t>Reduction in cost per call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BD0742-8628-40DC-B886-636A2E1D29BF}"/>
              </a:ext>
            </a:extLst>
          </p:cNvPr>
          <p:cNvSpPr/>
          <p:nvPr/>
        </p:nvSpPr>
        <p:spPr>
          <a:xfrm>
            <a:off x="1022648" y="2504370"/>
            <a:ext cx="1948449" cy="122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06867">
              <a:defRPr/>
            </a:pPr>
            <a:r>
              <a:rPr lang="en-US" sz="3177" dirty="0">
                <a:solidFill>
                  <a:srgbClr val="FFFFFF"/>
                </a:solidFill>
                <a:latin typeface="Arial Black" panose="020B0A04020102020204" pitchFamily="34" charset="0"/>
              </a:rPr>
              <a:t>32%</a:t>
            </a:r>
          </a:p>
          <a:p>
            <a:pPr lvl="0" algn="ctr">
              <a:defRPr/>
            </a:pPr>
            <a:r>
              <a:rPr lang="en-US" sz="1400" dirty="0">
                <a:solidFill>
                  <a:srgbClr val="FFFFFF"/>
                </a:solidFill>
              </a:rPr>
              <a:t>Calls successfully resolved by VoiceBOT  (</a:t>
            </a:r>
            <a:r>
              <a:rPr lang="en-US" sz="1000" dirty="0">
                <a:solidFill>
                  <a:srgbClr val="FFFFFF"/>
                </a:solidFill>
              </a:rPr>
              <a:t>on par with live Agents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42638-3638-44CD-AA82-287D1FC7648E}"/>
              </a:ext>
            </a:extLst>
          </p:cNvPr>
          <p:cNvSpPr/>
          <p:nvPr/>
        </p:nvSpPr>
        <p:spPr>
          <a:xfrm>
            <a:off x="500893" y="4368060"/>
            <a:ext cx="2783633" cy="125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06867">
              <a:defRPr/>
            </a:pPr>
            <a:r>
              <a:rPr lang="en-US" sz="3177" dirty="0">
                <a:solidFill>
                  <a:srgbClr val="FFFFFF"/>
                </a:solidFill>
                <a:latin typeface="Arial Black" panose="020B0A04020102020204" pitchFamily="34" charset="0"/>
              </a:rPr>
              <a:t>4-5X</a:t>
            </a:r>
          </a:p>
          <a:p>
            <a:pPr lvl="0" algn="ctr">
              <a:defRPr/>
            </a:pPr>
            <a:r>
              <a:rPr lang="en-US" sz="1200" dirty="0">
                <a:solidFill>
                  <a:srgbClr val="FFFFFF"/>
                </a:solidFill>
              </a:rPr>
              <a:t>Scale to handle </a:t>
            </a:r>
          </a:p>
          <a:p>
            <a:pPr lvl="0" algn="ctr">
              <a:defRPr/>
            </a:pPr>
            <a:r>
              <a:rPr lang="en-US" sz="1200" dirty="0">
                <a:solidFill>
                  <a:srgbClr val="FFFFFF"/>
                </a:solidFill>
              </a:rPr>
              <a:t>Backlog and Seasonal demands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FFFFFF"/>
                </a:solidFill>
              </a:rPr>
              <a:t>(</a:t>
            </a:r>
            <a:r>
              <a:rPr lang="en-US" sz="1200" dirty="0">
                <a:solidFill>
                  <a:srgbClr val="FFFFFF"/>
                </a:solidFill>
              </a:rPr>
              <a:t>cleared 5 months Backlog</a:t>
            </a:r>
            <a:r>
              <a:rPr lang="en-US" sz="2000" dirty="0">
                <a:solidFill>
                  <a:srgbClr val="FFFFFF"/>
                </a:solidFill>
              </a:rPr>
              <a:t>)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21" name="Picture 20" descr="A picture containing text, sign, dark, picture frame&#10;&#10;Description automatically generated">
            <a:extLst>
              <a:ext uri="{FF2B5EF4-FFF2-40B4-BE49-F238E27FC236}">
                <a16:creationId xmlns:a16="http://schemas.microsoft.com/office/drawing/2014/main" id="{F5F288FD-9A3A-4600-A642-F0DFE9C228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20" y="2814426"/>
            <a:ext cx="700177" cy="700177"/>
          </a:xfrm>
          <a:prstGeom prst="rect">
            <a:avLst/>
          </a:prstGeom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BFC4E9-121F-49CC-94E2-F651BA715D8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9" y="4267996"/>
            <a:ext cx="789509" cy="789509"/>
          </a:xfrm>
          <a:prstGeom prst="rect">
            <a:avLst/>
          </a:prstGeom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D583A19-280E-424C-B3F3-95F189BA6E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2" y="839400"/>
            <a:ext cx="762433" cy="762433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28DF8-A14A-43D4-B4E9-8779A04ACE52}"/>
              </a:ext>
            </a:extLst>
          </p:cNvPr>
          <p:cNvSpPr txBox="1"/>
          <p:nvPr/>
        </p:nvSpPr>
        <p:spPr>
          <a:xfrm>
            <a:off x="672619" y="6112294"/>
            <a:ext cx="2486364" cy="2862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400" b="1" kern="0" dirty="0">
                <a:solidFill>
                  <a:schemeClr val="bg1"/>
                </a:solidFill>
                <a:sym typeface="Trebuchet MS"/>
              </a:rPr>
              <a:t>CCE Outbound Voicebot</a:t>
            </a:r>
          </a:p>
        </p:txBody>
      </p:sp>
    </p:spTree>
    <p:extLst>
      <p:ext uri="{BB962C8B-B14F-4D97-AF65-F5344CB8AC3E}">
        <p14:creationId xmlns:p14="http://schemas.microsoft.com/office/powerpoint/2010/main" val="21649757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74E2F7-EFC4-4042-B76C-10E799ECA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4525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363"/>
          <p:cNvSpPr txBox="1">
            <a:spLocks noGrp="1"/>
          </p:cNvSpPr>
          <p:nvPr>
            <p:ph type="title" idx="4294967295"/>
          </p:nvPr>
        </p:nvSpPr>
        <p:spPr>
          <a:xfrm>
            <a:off x="182937" y="81151"/>
            <a:ext cx="118616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0000"/>
              </a:lnSpc>
              <a:buSzPts val="3300"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Enterprise ready </a:t>
            </a:r>
            <a:r>
              <a:rPr lang="en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pre-built integrations</a:t>
            </a:r>
            <a:endParaRPr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8" name="Google Shape;1718;p363"/>
          <p:cNvPicPr preferRelativeResize="0"/>
          <p:nvPr/>
        </p:nvPicPr>
        <p:blipFill rotWithShape="1">
          <a:blip r:embed="rId3">
            <a:alphaModFix/>
          </a:blip>
          <a:srcRect l="14077" t="14272" r="14570" b="14860"/>
          <a:stretch/>
        </p:blipFill>
        <p:spPr>
          <a:xfrm>
            <a:off x="346467" y="1202033"/>
            <a:ext cx="1687367" cy="16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6867" y="1355733"/>
            <a:ext cx="1374200" cy="1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5434" y="1144167"/>
            <a:ext cx="1687367" cy="168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1" name="Google Shape;1721;p363"/>
          <p:cNvPicPr preferRelativeResize="0"/>
          <p:nvPr/>
        </p:nvPicPr>
        <p:blipFill rotWithShape="1">
          <a:blip r:embed="rId6">
            <a:alphaModFix/>
          </a:blip>
          <a:srcRect t="32816" r="10865" b="32115"/>
          <a:stretch/>
        </p:blipFill>
        <p:spPr>
          <a:xfrm>
            <a:off x="6356517" y="1633567"/>
            <a:ext cx="2006899" cy="78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2" name="Google Shape;1722;p3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32768" y="1344223"/>
            <a:ext cx="1282833" cy="128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3" name="Google Shape;1723;p3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01259" y="1245767"/>
            <a:ext cx="1374200" cy="1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4" name="Google Shape;1724;p3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2923433"/>
            <a:ext cx="12192000" cy="112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5" name="Google Shape;1725;p36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84766" y="3949111"/>
            <a:ext cx="1718957" cy="172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6" name="Google Shape;1726;p36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87301" y="3939565"/>
            <a:ext cx="1618121" cy="162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6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73718" y="3996933"/>
            <a:ext cx="1618121" cy="162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Google Shape;1728;p36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696634" y="4447829"/>
            <a:ext cx="1718957" cy="727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p363"/>
          <p:cNvPicPr preferRelativeResize="0"/>
          <p:nvPr/>
        </p:nvPicPr>
        <p:blipFill rotWithShape="1">
          <a:blip r:embed="rId14">
            <a:alphaModFix/>
          </a:blip>
          <a:srcRect t="36729" b="38611"/>
          <a:stretch/>
        </p:blipFill>
        <p:spPr>
          <a:xfrm>
            <a:off x="258867" y="4534569"/>
            <a:ext cx="2614584" cy="4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0" name="Google Shape;1730;p36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660101" y="4596851"/>
            <a:ext cx="1282833" cy="429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1" name="Google Shape;1731;p363"/>
          <p:cNvPicPr preferRelativeResize="0"/>
          <p:nvPr/>
        </p:nvPicPr>
        <p:blipFill rotWithShape="1">
          <a:blip r:embed="rId16">
            <a:alphaModFix/>
          </a:blip>
          <a:srcRect t="31037" b="30596"/>
          <a:stretch/>
        </p:blipFill>
        <p:spPr>
          <a:xfrm>
            <a:off x="651267" y="5854467"/>
            <a:ext cx="2016519" cy="4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2" name="Google Shape;1732;p36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257484" y="5858779"/>
            <a:ext cx="1687368" cy="41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3" name="Google Shape;1733;p363"/>
          <p:cNvPicPr preferRelativeResize="0"/>
          <p:nvPr/>
        </p:nvPicPr>
        <p:blipFill rotWithShape="1">
          <a:blip r:embed="rId18">
            <a:alphaModFix/>
          </a:blip>
          <a:srcRect t="16198"/>
          <a:stretch/>
        </p:blipFill>
        <p:spPr>
          <a:xfrm>
            <a:off x="5534568" y="5703133"/>
            <a:ext cx="1563393" cy="72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4" name="Google Shape;1734;p363"/>
          <p:cNvPicPr preferRelativeResize="0"/>
          <p:nvPr/>
        </p:nvPicPr>
        <p:blipFill rotWithShape="1">
          <a:blip r:embed="rId19">
            <a:alphaModFix/>
          </a:blip>
          <a:srcRect l="26159" t="29855" r="27235" b="33633"/>
          <a:stretch/>
        </p:blipFill>
        <p:spPr>
          <a:xfrm>
            <a:off x="7687667" y="5734310"/>
            <a:ext cx="1618100" cy="66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6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0175767" y="5674800"/>
            <a:ext cx="789133" cy="78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000000"/>
      </a:dk1>
      <a:lt1>
        <a:srgbClr val="FFFFFF"/>
      </a:lt1>
      <a:dk2>
        <a:srgbClr val="404040"/>
      </a:dk2>
      <a:lt2>
        <a:srgbClr val="F0F0F0"/>
      </a:lt2>
      <a:accent1>
        <a:srgbClr val="003366"/>
      </a:accent1>
      <a:accent2>
        <a:srgbClr val="009999"/>
      </a:accent2>
      <a:accent3>
        <a:srgbClr val="C6D932"/>
      </a:accent3>
      <a:accent4>
        <a:srgbClr val="FF6633"/>
      </a:accent4>
      <a:accent5>
        <a:srgbClr val="FFCC00"/>
      </a:accent5>
      <a:accent6>
        <a:srgbClr val="E56994"/>
      </a:accent6>
      <a:hlink>
        <a:srgbClr val="0054CC"/>
      </a:hlink>
      <a:folHlink>
        <a:srgbClr val="861879"/>
      </a:folHlink>
    </a:clrScheme>
    <a:fontScheme name="CNX 2019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square" rtlCol="0" anchor="ctr">
        <a:noAutofit/>
      </a:bodyPr>
      <a:lstStyle>
        <a:defPPr algn="l">
          <a:lnSpc>
            <a:spcPct val="90000"/>
          </a:lnSpc>
          <a:defRPr sz="1400" kern="0" dirty="0"/>
        </a:defPPr>
      </a:lstStyle>
    </a:spDef>
    <a:lnDef>
      <a:spPr>
        <a:noFill/>
        <a:ln w="12700" cap="flat">
          <a:solidFill>
            <a:schemeClr val="tx2"/>
          </a:solidFill>
          <a:prstDash val="solid"/>
          <a:round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 defTabSz="228600">
          <a:lnSpc>
            <a:spcPct val="90000"/>
          </a:lnSpc>
          <a:spcBef>
            <a:spcPts val="600"/>
          </a:spcBef>
          <a:buSzPct val="100000"/>
          <a:defRPr sz="1400" kern="0" dirty="0" err="1" smtClean="0">
            <a:solidFill>
              <a:schemeClr val="tx2"/>
            </a:solidFill>
            <a:sym typeface="Trebuchet M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-Template-FINAL-08.28.19" id="{72AD7508-1717-45BE-B444-16BFEF27E730}" vid="{4AC33ABB-639D-4308-9B7D-E2F84BB35D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DF96CF741354396C8DBF4DE56FBE6" ma:contentTypeVersion="12" ma:contentTypeDescription="Create a new document." ma:contentTypeScope="" ma:versionID="cb088746780a10b85153361d019ba7af">
  <xsd:schema xmlns:xsd="http://www.w3.org/2001/XMLSchema" xmlns:xs="http://www.w3.org/2001/XMLSchema" xmlns:p="http://schemas.microsoft.com/office/2006/metadata/properties" xmlns:ns3="1dfcb20a-46a8-4073-b14c-818aeaa8e0dd" xmlns:ns4="04d697fb-47a0-4f0f-a2de-8cd26b5cf66e" targetNamespace="http://schemas.microsoft.com/office/2006/metadata/properties" ma:root="true" ma:fieldsID="def75795c6ddb762d77c30cfe6087d1a" ns3:_="" ns4:_="">
    <xsd:import namespace="1dfcb20a-46a8-4073-b14c-818aeaa8e0dd"/>
    <xsd:import namespace="04d697fb-47a0-4f0f-a2de-8cd26b5cf6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cb20a-46a8-4073-b14c-818aeaa8e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697fb-47a0-4f0f-a2de-8cd26b5cf66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1B4BB3-B1B6-4263-A222-277824B747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1F43E8-8AD8-4BA5-BDAB-41ECFD1423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fcb20a-46a8-4073-b14c-818aeaa8e0dd"/>
    <ds:schemaRef ds:uri="04d697fb-47a0-4f0f-a2de-8cd26b5cf6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4122C9-D151-413F-9A71-0ADF22168D5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6029</TotalTime>
  <Words>788</Words>
  <Application>Microsoft Office PowerPoint</Application>
  <PresentationFormat>Widescreen</PresentationFormat>
  <Paragraphs>144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Abadi</vt:lpstr>
      <vt:lpstr>Arial</vt:lpstr>
      <vt:lpstr>Arial Black</vt:lpstr>
      <vt:lpstr>Calibri</vt:lpstr>
      <vt:lpstr>Helvetica</vt:lpstr>
      <vt:lpstr>Montserrat</vt:lpstr>
      <vt:lpstr>Trebuchet MS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Concentrix Automation Journey</vt:lpstr>
      <vt:lpstr>PowerPoint Presentation</vt:lpstr>
      <vt:lpstr>PowerPoint Presentation</vt:lpstr>
      <vt:lpstr>Enterprise ready pre-built integrations</vt:lpstr>
      <vt:lpstr>PowerPoint Presentation</vt:lpstr>
    </vt:vector>
  </TitlesOfParts>
  <Company>Convergys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baskar.narayanan@concentrix.com</dc:creator>
  <cp:lastModifiedBy>Vinay Kariyappa Manjula</cp:lastModifiedBy>
  <cp:revision>317</cp:revision>
  <dcterms:created xsi:type="dcterms:W3CDTF">2019-10-02T12:50:48Z</dcterms:created>
  <dcterms:modified xsi:type="dcterms:W3CDTF">2021-03-08T16:57:50Z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0x010100313DF96CF741354396C8DBF4DE56FBE6</vt:lpwstr>
  </property>
</Properties>
</file>