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3907-F43A-4CC8-9260-DDE03B390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4052-30C7-4750-A02B-5645AA7C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3907-F43A-4CC8-9260-DDE03B390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4052-30C7-4750-A02B-5645AA7C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4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3907-F43A-4CC8-9260-DDE03B390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4052-30C7-4750-A02B-5645AA7C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8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3907-F43A-4CC8-9260-DDE03B390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4052-30C7-4750-A02B-5645AA7C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9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3907-F43A-4CC8-9260-DDE03B390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4052-30C7-4750-A02B-5645AA7C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3907-F43A-4CC8-9260-DDE03B390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4052-30C7-4750-A02B-5645AA7C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3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3907-F43A-4CC8-9260-DDE03B390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4052-30C7-4750-A02B-5645AA7C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6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3907-F43A-4CC8-9260-DDE03B390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4052-30C7-4750-A02B-5645AA7C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3907-F43A-4CC8-9260-DDE03B390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4052-30C7-4750-A02B-5645AA7C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6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3907-F43A-4CC8-9260-DDE03B390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4052-30C7-4750-A02B-5645AA7C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3907-F43A-4CC8-9260-DDE03B390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A4052-30C7-4750-A02B-5645AA7C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5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3907-F43A-4CC8-9260-DDE03B3901D0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4052-30C7-4750-A02B-5645AA7C7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0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Poverty in the United States</a:t>
            </a:r>
            <a:br>
              <a:rPr lang="en-US" dirty="0" smtClean="0"/>
            </a:br>
            <a:r>
              <a:rPr lang="en-US" dirty="0" smtClean="0"/>
              <a:t>BIA 652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Vijay Sarathy</a:t>
            </a:r>
          </a:p>
          <a:p>
            <a:r>
              <a:rPr lang="en-US" dirty="0" smtClean="0"/>
              <a:t>07/26/2015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8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is poverty differs among counties in the Unites States</a:t>
            </a:r>
          </a:p>
          <a:p>
            <a:r>
              <a:rPr lang="en-US" dirty="0" smtClean="0"/>
              <a:t>Examine the role of Urban-ness and rural-ness</a:t>
            </a:r>
          </a:p>
          <a:p>
            <a:r>
              <a:rPr lang="en-US" dirty="0" smtClean="0"/>
              <a:t>Dataset: </a:t>
            </a:r>
            <a:r>
              <a:rPr lang="en-US" dirty="0" smtClean="0"/>
              <a:t>Independent Variables</a:t>
            </a:r>
            <a:r>
              <a:rPr lang="en-US" dirty="0" smtClean="0"/>
              <a:t>: </a:t>
            </a:r>
            <a:r>
              <a:rPr lang="en-US" dirty="0" smtClean="0"/>
              <a:t>2013 </a:t>
            </a:r>
            <a:r>
              <a:rPr lang="en-US" dirty="0" smtClean="0"/>
              <a:t>Urban-ness, </a:t>
            </a:r>
            <a:r>
              <a:rPr lang="en-US" dirty="0" smtClean="0"/>
              <a:t>rural-ness, household size, population, unemployment rate, completion rate of high school; Dependent Variables</a:t>
            </a:r>
            <a:r>
              <a:rPr lang="en-US" dirty="0" smtClean="0"/>
              <a:t>: poverty </a:t>
            </a:r>
            <a:r>
              <a:rPr lang="en-US" dirty="0" smtClean="0"/>
              <a:t>rate, </a:t>
            </a:r>
            <a:r>
              <a:rPr lang="en-US" dirty="0" smtClean="0"/>
              <a:t>median income</a:t>
            </a:r>
          </a:p>
          <a:p>
            <a:r>
              <a:rPr lang="en-US" dirty="0" smtClean="0"/>
              <a:t>Methods: Examining Data, Factor Analysis, Multiple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7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the Data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8923" y="2060019"/>
            <a:ext cx="1125415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dependent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variables X8, X11 are skewed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values have significant Shapiro-Wilk values meaning that the data is asymmetric.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83" y="4629721"/>
            <a:ext cx="3527308" cy="1356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3588"/>
            <a:ext cx="5553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9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689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Varimax</a:t>
            </a:r>
            <a:r>
              <a:rPr lang="en-US" dirty="0" smtClean="0"/>
              <a:t> rotation </a:t>
            </a:r>
            <a:r>
              <a:rPr lang="en-US" dirty="0" smtClean="0"/>
              <a:t>achieved the best representative solution.</a:t>
            </a:r>
          </a:p>
          <a:p>
            <a:r>
              <a:rPr lang="en-US" dirty="0" smtClean="0"/>
              <a:t>Factors 1, 2 are shown to be influential.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5" y="2737460"/>
            <a:ext cx="3981450" cy="2257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253" y="2737460"/>
            <a:ext cx="3714750" cy="1628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918" y="2602523"/>
            <a:ext cx="2266950" cy="3705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703" y="4501172"/>
            <a:ext cx="2414715" cy="235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8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403797"/>
            <a:ext cx="10161431" cy="1790164"/>
          </a:xfrm>
        </p:spPr>
        <p:txBody>
          <a:bodyPr>
            <a:normAutofit/>
          </a:bodyPr>
          <a:lstStyle/>
          <a:p>
            <a:r>
              <a:rPr lang="en-US" dirty="0" smtClean="0"/>
              <a:t>X8, </a:t>
            </a:r>
            <a:r>
              <a:rPr lang="en-US" dirty="0" smtClean="0"/>
              <a:t>the overall poverty rate has many significant observations, the center portion of the data is normally distributed</a:t>
            </a:r>
          </a:p>
          <a:p>
            <a:r>
              <a:rPr lang="en-US" dirty="0" smtClean="0"/>
              <a:t>Stepwise regression yielded </a:t>
            </a:r>
            <a:r>
              <a:rPr lang="en-US" dirty="0" smtClean="0"/>
              <a:t>X13, X12, X7 as the significant variables at </a:t>
            </a:r>
            <a:r>
              <a:rPr lang="en-US" dirty="0" smtClean="0"/>
              <a:t>the 0.05 </a:t>
            </a:r>
            <a:r>
              <a:rPr lang="en-US" dirty="0" smtClean="0"/>
              <a:t>level</a:t>
            </a:r>
            <a:endParaRPr lang="en-US" dirty="0" smtClean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92428" y="3296747"/>
            <a:ext cx="2646045" cy="113093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3838428" y="3227199"/>
            <a:ext cx="5943600" cy="113538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3053807" y="4739697"/>
            <a:ext cx="2619336" cy="1932148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6810228" y="4700504"/>
            <a:ext cx="2493409" cy="197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9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Poverty rate does differ based on county</a:t>
            </a:r>
          </a:p>
          <a:p>
            <a:r>
              <a:rPr lang="en-US" dirty="0" smtClean="0"/>
              <a:t>Factor analysis shows that one factor influences Urban-ness , Rural-ness and population size</a:t>
            </a:r>
          </a:p>
          <a:p>
            <a:r>
              <a:rPr lang="en-US" dirty="0" smtClean="0"/>
              <a:t>Regression shows that high school incompletion</a:t>
            </a:r>
            <a:r>
              <a:rPr lang="en-US"/>
              <a:t>, </a:t>
            </a:r>
            <a:r>
              <a:rPr lang="en-US" smtClean="0"/>
              <a:t>unemployment,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and </a:t>
            </a:r>
            <a:r>
              <a:rPr lang="en-US" dirty="0"/>
              <a:t>urban-ness, </a:t>
            </a:r>
            <a:r>
              <a:rPr lang="en-US" dirty="0" smtClean="0"/>
              <a:t>are </a:t>
            </a:r>
            <a:r>
              <a:rPr lang="en-US" dirty="0"/>
              <a:t>correlated with </a:t>
            </a:r>
            <a:r>
              <a:rPr lang="en-US" dirty="0" smtClean="0"/>
              <a:t>poverty.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3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Poverty in the United States BIA 652 Final Project</vt:lpstr>
      <vt:lpstr>Objectives</vt:lpstr>
      <vt:lpstr>Examining the Data</vt:lpstr>
      <vt:lpstr>Factor Analysis</vt:lpstr>
      <vt:lpstr>Multiple Regression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in the United States BIA 652 Final Project</dc:title>
  <dc:creator>Vijay Sarathy</dc:creator>
  <cp:lastModifiedBy>Vijay Sarathy</cp:lastModifiedBy>
  <cp:revision>15</cp:revision>
  <dcterms:created xsi:type="dcterms:W3CDTF">2015-07-26T19:11:03Z</dcterms:created>
  <dcterms:modified xsi:type="dcterms:W3CDTF">2015-07-28T21:48:02Z</dcterms:modified>
</cp:coreProperties>
</file>