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64075" y="116025"/>
            <a:ext cx="8520600" cy="166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Mining of US Election News Articles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299800"/>
            <a:ext cx="8520600" cy="158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Shristi Hingle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Pooja Kamat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Sourabh Rakhunde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Vijay Sarathy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2189400" y="1807049"/>
            <a:ext cx="4776900" cy="1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BIA 660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Group 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Analysis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The differences in feature importances for the topics shows that certain topics (foreign policy, women’s rights, conventions,etc.) tend to have a more correlated relationship with the number of shares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The accuracy is high which is most likely due to using only 5 bins; depending on the business needs, the numbers may need to be increased at the cost of compromising accuracy (If 10 bins are used, the accuracy drops to 68.75%, while it shoots up to 93% if only 3 bins are used).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The type of content in an article does play a role in the visibility (number of shares).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Therefore, focusing on articles corresponding to the lower topic numbers will increase the amount of shares and reader activity.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1000"/>
              </a:spcBef>
            </a:pPr>
            <a:r>
              <a:rPr lang="en"/>
              <a:t>With the upcoming US election, there is an astounding amount of online news content.</a:t>
            </a:r>
          </a:p>
          <a:p>
            <a:pPr indent="-228600" lvl="0" marL="457200" rtl="0">
              <a:spcBef>
                <a:spcPts val="1000"/>
              </a:spcBef>
            </a:pPr>
            <a:r>
              <a:rPr lang="en"/>
              <a:t>Therefore, the amount of information is increased further by the availability of users sharing the articles that they read. 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1000"/>
              </a:spcBef>
            </a:pPr>
            <a:r>
              <a:rPr lang="en"/>
              <a:t>Come up with a predictive algorithm for article topic and the approximate number of comments.</a:t>
            </a:r>
          </a:p>
          <a:p>
            <a:pPr indent="-228600" lvl="0" marL="457200">
              <a:spcBef>
                <a:spcPts val="1000"/>
              </a:spcBef>
            </a:pPr>
            <a:r>
              <a:rPr lang="en"/>
              <a:t>This will enable targeting readers better by understanding their interests.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have done the following:</a:t>
            </a:r>
          </a:p>
          <a:p>
            <a:pPr indent="-228600" lvl="0" marL="457200" rtl="0">
              <a:spcBef>
                <a:spcPts val="1000"/>
              </a:spcBef>
              <a:buAutoNum type="arabicPeriod"/>
            </a:pPr>
            <a:r>
              <a:rPr lang="en"/>
              <a:t>Scraping: Used BeautifulSoup to extract Article Content, number of comments from Yahoo News and Huffington Post (Number of shares)</a:t>
            </a:r>
          </a:p>
          <a:p>
            <a:pPr indent="-228600" lvl="0" marL="457200" rtl="0">
              <a:spcBef>
                <a:spcPts val="1000"/>
              </a:spcBef>
              <a:buAutoNum type="arabicPeriod"/>
            </a:pPr>
            <a:r>
              <a:rPr lang="en"/>
              <a:t>LDA: grouped each article into 20 possible topic categories</a:t>
            </a:r>
          </a:p>
          <a:p>
            <a:pPr indent="-228600" lvl="0" marL="457200" rtl="0">
              <a:spcBef>
                <a:spcPts val="1000"/>
              </a:spcBef>
              <a:buAutoNum type="arabicPeriod"/>
            </a:pPr>
            <a:r>
              <a:rPr lang="en"/>
              <a:t>Supervised Learning: used the LDA weights as features for a voting algorithm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Details: Scraping and LDA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Beautiful Soup and json was used to pull title, articles, and number of shares from Yahoo News, and Huffington Post.</a:t>
            </a:r>
          </a:p>
          <a:p>
            <a:pPr indent="-228600" lvl="1" marL="9144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Article content was scraped directly from the page</a:t>
            </a:r>
          </a:p>
          <a:p>
            <a:pPr indent="-228600" lvl="1" marL="914400">
              <a:spcBef>
                <a:spcPts val="0"/>
              </a:spcBef>
              <a:spcAft>
                <a:spcPts val="1000"/>
              </a:spcAft>
            </a:pPr>
            <a:r>
              <a:rPr lang="en"/>
              <a:t>Facebook shares was obtained by the JSON content from an external website (upon concatenating ‘graph.facebook.com’ and the article’s link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We decided to use LDA because it can categorize the different topics that an article may fall under.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Details: Supervised Learning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Algorithm: Voting method (“soft” methods with weights [5,3,3]) of:</a:t>
            </a:r>
          </a:p>
          <a:p>
            <a:pPr indent="-228600" lvl="1" marL="914400">
              <a:spcBef>
                <a:spcPts val="1000"/>
              </a:spcBef>
              <a:spcAft>
                <a:spcPts val="1000"/>
              </a:spcAft>
            </a:pPr>
            <a:r>
              <a:rPr lang="en"/>
              <a:t>Random Forest</a:t>
            </a:r>
          </a:p>
          <a:p>
            <a:pPr indent="-228600" lvl="1" marL="914400">
              <a:spcBef>
                <a:spcPts val="1000"/>
              </a:spcBef>
              <a:spcAft>
                <a:spcPts val="1000"/>
              </a:spcAft>
            </a:pPr>
            <a:r>
              <a:rPr lang="en"/>
              <a:t>Bagging of Gradient Boosting Classifier</a:t>
            </a:r>
          </a:p>
          <a:p>
            <a:pPr indent="-228600" lvl="1" marL="914400" rtl="0">
              <a:spcBef>
                <a:spcPts val="1000"/>
              </a:spcBef>
              <a:spcAft>
                <a:spcPts val="1000"/>
              </a:spcAft>
            </a:pPr>
            <a:r>
              <a:rPr lang="en"/>
              <a:t>Bagging of Logistic Regression </a:t>
            </a:r>
          </a:p>
          <a:p>
            <a:pPr indent="-228600" lvl="0" marL="457200" rtl="0">
              <a:spcBef>
                <a:spcPts val="1000"/>
              </a:spcBef>
              <a:spcAft>
                <a:spcPts val="1000"/>
              </a:spcAft>
            </a:pPr>
            <a:r>
              <a:rPr lang="en"/>
              <a:t>Preprocessing: Number of Shares was converted to categorical by discretizing to 5 bins</a:t>
            </a:r>
          </a:p>
          <a:p>
            <a:pPr indent="0" lvl="0" marL="0">
              <a:spcBef>
                <a:spcPts val="100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Scraping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About 300 were scraped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A dataset was exported that has the title, number of shares, and article content on each line (so that LDA can distinguish between the different articles)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LDA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dataset was constructed of the article share amount and the weights of falling undering the 20 topics generated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4899"/>
            <a:ext cx="8411874" cy="28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Results: Supervised Learning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4245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Accuracy: 83.5%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Feature Importance from RF shows a range by about a factor of 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00" y="1233475"/>
            <a:ext cx="40386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