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76" r:id="rId7"/>
    <p:sldId id="273" r:id="rId8"/>
    <p:sldId id="275" r:id="rId9"/>
    <p:sldId id="277" r:id="rId10"/>
    <p:sldId id="274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8CE1-0CBC-4B39-9C29-2B5D1453A4C6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1E60-29BE-4DD0-94B3-1D598646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71E60-29BE-4DD0-94B3-1D598646C0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14,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32361" y="1194066"/>
            <a:ext cx="5648623" cy="1644173"/>
          </a:xfrm>
        </p:spPr>
        <p:txBody>
          <a:bodyPr/>
          <a:lstStyle/>
          <a:p>
            <a:r>
              <a:rPr lang="en-US" dirty="0" smtClean="0"/>
              <a:t>CP5046 – </a:t>
            </a:r>
            <a:br>
              <a:rPr lang="en-US" dirty="0" smtClean="0"/>
            </a:br>
            <a:r>
              <a:rPr lang="en-US" dirty="0" smtClean="0"/>
              <a:t>ICT </a:t>
            </a:r>
            <a:r>
              <a:rPr lang="en-US" dirty="0"/>
              <a:t>Project 1: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38248" y="2400262"/>
            <a:ext cx="6511131" cy="3292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Project LAUNCH Presentation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3482255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Presenters: </a:t>
            </a:r>
            <a:r>
              <a:rPr lang="en-US" sz="2400" b="1" dirty="0" err="1" smtClean="0"/>
              <a:t>Karim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                  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Ashwath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                   </a:t>
            </a:r>
            <a:r>
              <a:rPr lang="en-US" sz="2400" b="1" dirty="0" err="1" smtClean="0"/>
              <a:t>Vimal</a:t>
            </a:r>
            <a:endParaRPr lang="en-US" sz="2400" b="1" dirty="0"/>
          </a:p>
        </p:txBody>
      </p:sp>
      <p:pic>
        <p:nvPicPr>
          <p:cNvPr id="5" name="Picture 4" descr="FB_LikeIc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2286866" cy="109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6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Project Management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3547571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/>
              <a:t>Project Initiation –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Week 3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Requirement Analysis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Week 4-5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/>
              <a:t>Planning –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Week 6-7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Design – </a:t>
            </a:r>
            <a:r>
              <a:rPr lang="en-US" sz="2800" dirty="0" smtClean="0">
                <a:solidFill>
                  <a:srgbClr val="FF0000"/>
                </a:solidFill>
              </a:rPr>
              <a:t>Week 7-9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Documentation - </a:t>
            </a:r>
            <a:r>
              <a:rPr lang="en-US" sz="2800" dirty="0" smtClean="0">
                <a:solidFill>
                  <a:srgbClr val="FF0000"/>
                </a:solidFill>
              </a:rPr>
              <a:t>Ongoing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Prototyping – </a:t>
            </a:r>
            <a:r>
              <a:rPr lang="en-US" sz="2800" dirty="0" smtClean="0">
                <a:solidFill>
                  <a:srgbClr val="FF0000"/>
                </a:solidFill>
              </a:rPr>
              <a:t>Week 10-11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Presentation – </a:t>
            </a:r>
            <a:r>
              <a:rPr lang="en-US" sz="2800" dirty="0" smtClean="0">
                <a:solidFill>
                  <a:srgbClr val="FF0000"/>
                </a:solidFill>
              </a:rPr>
              <a:t>Week 12</a:t>
            </a:r>
            <a:endParaRPr lang="en-US" sz="2800" dirty="0">
              <a:solidFill>
                <a:srgbClr val="FF0000"/>
              </a:solidFill>
            </a:endParaRPr>
          </a:p>
          <a:p>
            <a:pPr marL="0" lvl="0" indent="0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Risks</a:t>
            </a:r>
            <a:endParaRPr lang="en-US" sz="3600" dirty="0">
              <a:solidFill>
                <a:srgbClr val="00B0F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126419"/>
              </p:ext>
            </p:extLst>
          </p:nvPr>
        </p:nvGraphicFramePr>
        <p:xfrm>
          <a:off x="533400" y="990600"/>
          <a:ext cx="8153400" cy="391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851"/>
                <a:gridCol w="660807"/>
                <a:gridCol w="660807"/>
                <a:gridCol w="3014935"/>
              </a:tblGrid>
              <a:tr h="416987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 Plan</a:t>
                      </a:r>
                      <a:endParaRPr lang="en-US" dirty="0"/>
                    </a:p>
                  </a:txBody>
                  <a:tcPr/>
                </a:tc>
              </a:tr>
              <a:tr h="13366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to eBay APIs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Monitor eBay API news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Change API before depreciation</a:t>
                      </a:r>
                      <a:endParaRPr lang="en-US" sz="1800" dirty="0"/>
                    </a:p>
                  </a:txBody>
                  <a:tcPr/>
                </a:tc>
              </a:tr>
              <a:tr h="7197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not satisfied with prototype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Continuous communication with user</a:t>
                      </a:r>
                      <a:endParaRPr lang="en-US" sz="1800" dirty="0"/>
                    </a:p>
                  </a:txBody>
                  <a:tcPr/>
                </a:tc>
              </a:tr>
              <a:tr h="13366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Unable to translate</a:t>
                      </a:r>
                      <a:r>
                        <a:rPr lang="en-US" sz="2400" baseline="0" dirty="0" smtClean="0"/>
                        <a:t> user need into deliverable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Familiarization with</a:t>
                      </a:r>
                      <a:r>
                        <a:rPr lang="en-US" sz="1800" baseline="0" dirty="0" smtClean="0"/>
                        <a:t> technology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Identify domain experts to consult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Conclusion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29"/>
            <a:ext cx="7940040" cy="3014171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Saves time for user</a:t>
            </a:r>
            <a:endParaRPr lang="en-US" sz="28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Business process automation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Increase customer base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Potential to apply project to other </a:t>
            </a:r>
            <a:r>
              <a:rPr lang="en-US" sz="2800" dirty="0" smtClean="0"/>
              <a:t>start-ups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Different from regular e-commerce websites</a:t>
            </a:r>
            <a:endParaRPr lang="en-US" sz="2800" dirty="0"/>
          </a:p>
          <a:p>
            <a:pPr marL="0" lvl="0" indent="0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676400"/>
            <a:ext cx="3352800" cy="2590800"/>
          </a:xfrm>
        </p:spPr>
        <p:txBody>
          <a:bodyPr/>
          <a:lstStyle/>
          <a:p>
            <a:r>
              <a:rPr lang="en-US" sz="9600" dirty="0" smtClean="0">
                <a:solidFill>
                  <a:srgbClr val="00B0F0"/>
                </a:solidFill>
              </a:rPr>
              <a:t>Q &amp; A</a:t>
            </a:r>
            <a:endParaRPr lang="en-US" sz="9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Agenda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0477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Project Team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User and Background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Intellectual Property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Solution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Potential and Competitive Advantage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Tools Required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Project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Risks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Project Team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79497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Karim</a:t>
            </a:r>
            <a:r>
              <a:rPr lang="en-US" sz="2800" dirty="0" smtClean="0"/>
              <a:t>(12749720)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err="1" smtClean="0"/>
              <a:t>Vimal</a:t>
            </a:r>
            <a:r>
              <a:rPr lang="en-GB" sz="2800" dirty="0" smtClean="0"/>
              <a:t> </a:t>
            </a:r>
            <a:r>
              <a:rPr lang="en-GB" sz="2800" dirty="0" err="1" smtClean="0"/>
              <a:t>Adithann</a:t>
            </a:r>
            <a:r>
              <a:rPr lang="en-GB" sz="2800" dirty="0" smtClean="0"/>
              <a:t> (12741594)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Aswath </a:t>
            </a:r>
            <a:r>
              <a:rPr lang="en-GB" sz="2800" dirty="0"/>
              <a:t>Baskaran (12686276) </a:t>
            </a:r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  <p:pic>
        <p:nvPicPr>
          <p:cNvPr id="7" name="Picture 6" descr="FB_LikeIc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2744066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User and Background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  <p:pic>
        <p:nvPicPr>
          <p:cNvPr id="1026" name="Picture 2" descr="C:\Users\Karimullah\Desktop\Toy-Battleship-HMS-Terr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89" y="1221674"/>
            <a:ext cx="2514600" cy="20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ullah\Desktop\800px-EBay_Logo_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89" y="3660074"/>
            <a:ext cx="2209800" cy="9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imullah\Desktop\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79650"/>
            <a:ext cx="122555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162839" y="1961903"/>
            <a:ext cx="914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024500" y="2929824"/>
            <a:ext cx="914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514600" y="1961903"/>
            <a:ext cx="914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C:\Users\Karimullah\Desktop\user-group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0513"/>
            <a:ext cx="1839912" cy="183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10800000">
            <a:off x="2376261" y="2929824"/>
            <a:ext cx="914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818" y="412646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~ 25 Customers</a:t>
            </a:r>
            <a:endParaRPr lang="en-SG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81241" y="359725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OUR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USER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Solution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252171"/>
          </a:xfrm>
        </p:spPr>
        <p:txBody>
          <a:bodyPr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E-Commerce Website</a:t>
            </a:r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Allows collectors to buy and sell via </a:t>
            </a:r>
            <a:r>
              <a:rPr lang="en-US" sz="2800" dirty="0" smtClean="0"/>
              <a:t>website with eBay being transparent</a:t>
            </a:r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Free user and save </a:t>
            </a:r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Intellectual Property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  <p:pic>
        <p:nvPicPr>
          <p:cNvPr id="2050" name="Picture 2" descr="C:\Users\Karimullah\Desktop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426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0" y="1143000"/>
            <a:ext cx="3362325" cy="2252171"/>
          </a:xfrm>
        </p:spPr>
        <p:txBody>
          <a:bodyPr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Agree to eBay’s T&amp;C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Follow  security guidelines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95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Potential &amp; competitive advantage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00200"/>
            <a:ext cx="7520940" cy="3200400"/>
          </a:xfrm>
        </p:spPr>
        <p:txBody>
          <a:bodyPr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Can be expanded to include Yahoo and Amazon APIs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Useful for small startups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Highly </a:t>
            </a:r>
            <a:r>
              <a:rPr lang="en-US" sz="2800" dirty="0" smtClean="0"/>
              <a:t>customizable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Tools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33371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Project Management</a:t>
            </a:r>
            <a:endParaRPr lang="en-US" sz="2800" dirty="0"/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Scope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Schedule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Software Development Lifecycle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Development </a:t>
            </a:r>
            <a:r>
              <a:rPr lang="en-US" sz="2800" dirty="0" smtClean="0"/>
              <a:t>model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Gather and Analysis Requirements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Database and Object Design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Diagrams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Documentation</a:t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pPr marL="0" lvl="0" indent="0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Tools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852371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 smtClean="0"/>
              <a:t>Hardware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Web Hosting</a:t>
            </a:r>
            <a:endParaRPr lang="en-US" sz="2800" dirty="0"/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Database Hosting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Laptops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Software</a:t>
            </a:r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Development Software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Skills</a:t>
            </a:r>
            <a:endParaRPr lang="en-US" sz="2800" dirty="0"/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Interview Skills</a:t>
            </a:r>
            <a:endParaRPr lang="en-US" sz="2800" dirty="0"/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Documentation Skills</a:t>
            </a:r>
            <a:endParaRPr lang="en-US" sz="2800" dirty="0"/>
          </a:p>
          <a:p>
            <a:pPr marL="745236" lvl="3" indent="-457200">
              <a:buFont typeface="Arial" pitchFamily="34" charset="0"/>
              <a:buChar char="•"/>
            </a:pPr>
            <a:r>
              <a:rPr lang="en-US" sz="2800" dirty="0" smtClean="0"/>
              <a:t>Technical Skills</a:t>
            </a:r>
            <a:endParaRPr lang="en-US" sz="2800" dirty="0" smtClean="0"/>
          </a:p>
          <a:p>
            <a:pPr marL="0" lvl="0" indent="0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428"/>
            <a:ext cx="1685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149</TotalTime>
  <Words>258</Words>
  <Application>Microsoft Office PowerPoint</Application>
  <PresentationFormat>On-screen Show (4:3)</PresentationFormat>
  <Paragraphs>106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CP5046 –  ICT Project 1: Analysis and Design</vt:lpstr>
      <vt:lpstr>Agenda</vt:lpstr>
      <vt:lpstr>Project Team</vt:lpstr>
      <vt:lpstr>User and Background</vt:lpstr>
      <vt:lpstr>Solution</vt:lpstr>
      <vt:lpstr>Intellectual Property</vt:lpstr>
      <vt:lpstr>Potential &amp; competitive advantage</vt:lpstr>
      <vt:lpstr>Tools</vt:lpstr>
      <vt:lpstr>Tools</vt:lpstr>
      <vt:lpstr>Project Management</vt:lpstr>
      <vt:lpstr>Risks</vt:lpstr>
      <vt:lpstr>Conclusion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CP5046 - ICT 1</dc:title>
  <dc:creator>Karim</dc:creator>
  <cp:lastModifiedBy>Karimullah Bin. Syed Ahmed</cp:lastModifiedBy>
  <cp:revision>21</cp:revision>
  <dcterms:created xsi:type="dcterms:W3CDTF">2012-09-10T11:19:17Z</dcterms:created>
  <dcterms:modified xsi:type="dcterms:W3CDTF">2012-11-14T16:15:47Z</dcterms:modified>
</cp:coreProperties>
</file>