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3"/>
  </p:normalViewPr>
  <p:slideViewPr>
    <p:cSldViewPr snapToGrid="0">
      <p:cViewPr varScale="1">
        <p:scale>
          <a:sx n="113" d="100"/>
          <a:sy n="113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9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0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7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8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5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9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9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7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3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9FA55D-DBF3-44BD-8BAA-FC35FD1C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CD2EE70D-655A-33B4-A275-7E527927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65" b="817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D34478-6122-494B-BC0B-DB0603948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31648" y="357256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54716-6BAE-781D-2EEB-9EFF0FEA6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8766" y="732550"/>
            <a:ext cx="4186940" cy="1643447"/>
          </a:xfrm>
        </p:spPr>
        <p:txBody>
          <a:bodyPr anchor="b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E5AF5-1EBB-4AED-68A5-2D454F0FD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3957" y="2443363"/>
            <a:ext cx="3632777" cy="58993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 and Hypothesis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ACE3-D796-459A-88F7-2091CC177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93370" y="351450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0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8247-F11E-D0E2-2925-1C617CA0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530 Week 12 (questions &amp; Hypothesis)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31E3-F557-E02A-071E-1850A4DCD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kind of eating Disorders across regions/countries?</a:t>
            </a:r>
          </a:p>
          <a:p>
            <a:r>
              <a:rPr lang="en-US" dirty="0"/>
              <a:t>2. How frequent US population impacted with depression/disorder ?</a:t>
            </a:r>
          </a:p>
          <a:p>
            <a:r>
              <a:rPr lang="en-US" dirty="0"/>
              <a:t>3. Correlation between Eating and other disorders in the datasets?</a:t>
            </a:r>
          </a:p>
          <a:p>
            <a:r>
              <a:rPr lang="en-US" dirty="0"/>
              <a:t>4. How important Mental and physical health for overall health?</a:t>
            </a:r>
          </a:p>
          <a:p>
            <a:r>
              <a:rPr lang="en-US" dirty="0"/>
              <a:t>5. How risk can be generated using long lasting disorders and show it using EDA?   </a:t>
            </a:r>
          </a:p>
        </p:txBody>
      </p:sp>
    </p:spTree>
    <p:extLst>
      <p:ext uri="{BB962C8B-B14F-4D97-AF65-F5344CB8AC3E}">
        <p14:creationId xmlns:p14="http://schemas.microsoft.com/office/powerpoint/2010/main" val="1648666034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80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The Hand</vt:lpstr>
      <vt:lpstr>The Serif Hand</vt:lpstr>
      <vt:lpstr>ChitchatVTI</vt:lpstr>
      <vt:lpstr>Exploratory Data analysis</vt:lpstr>
      <vt:lpstr>DSC 530 Week 12 (questions &amp; Hypothesis)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SHARMA</dc:creator>
  <cp:lastModifiedBy>VIJAY SHARMA</cp:lastModifiedBy>
  <cp:revision>1</cp:revision>
  <dcterms:created xsi:type="dcterms:W3CDTF">2024-11-11T20:27:49Z</dcterms:created>
  <dcterms:modified xsi:type="dcterms:W3CDTF">2024-11-14T02:48:29Z</dcterms:modified>
</cp:coreProperties>
</file>