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7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39028B-1DFE-40A1-9E41-3CB41F681FF2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F8C18F-3CF4-4D9B-AADD-6AFCC221C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1071547"/>
            <a:ext cx="7000924" cy="19288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MAXIMIZING REVENUE FOR DRIVERS</a:t>
            </a:r>
            <a:endParaRPr 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857496"/>
            <a:ext cx="6929486" cy="385765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THROUGH PAYMENT TYPE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ownloads\Gemini_Generated_Image_rpktiprpktiprpkt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386977"/>
            <a:ext cx="3786214" cy="3043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6215106" cy="72547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RECOMMENDATIONS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>
            <a:noAutofit/>
          </a:bodyPr>
          <a:lstStyle/>
          <a:p>
            <a:r>
              <a:rPr lang="en-US" dirty="0" smtClean="0"/>
              <a:t>Encourage customers to pay with credit cards to capitalize on the potential for generating more revenue for taxi cab drivers.</a:t>
            </a:r>
          </a:p>
          <a:p>
            <a:r>
              <a:rPr lang="en-US" dirty="0" smtClean="0"/>
              <a:t>Implement strategies such as offering incentives or discounts for credit card transactions to incentivize customers to choose this payment method.</a:t>
            </a:r>
          </a:p>
          <a:p>
            <a:r>
              <a:rPr lang="en-US" dirty="0" smtClean="0"/>
              <a:t>Provide seamless and secure credit card payment options to enhance customer convenience and encourage adoption of this preferred payment method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6429420" cy="92867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PROBLEM STATEMENT</a:t>
            </a:r>
            <a:endParaRPr lang="en-US" sz="3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In the fast-paced taxi booking sector, making the most of revenue is essential for long-term success and driver happiness.</a:t>
            </a:r>
          </a:p>
          <a:p>
            <a:pPr>
              <a:buNone/>
            </a:pPr>
            <a:r>
              <a:rPr lang="en-US" dirty="0" smtClean="0"/>
              <a:t>    Our goal is to use data-driven insights to  maximize revenue streams for taxi drivers in order to meet this need.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Our research aims to determine whether payment methods have an impact on fare pricing by focusing on the relationship between payment type and fare amount…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072494" cy="121444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b="1" u="sng" dirty="0" smtClean="0">
                <a:solidFill>
                  <a:schemeClr val="accent3">
                    <a:lumMod val="50000"/>
                  </a:schemeClr>
                </a:solidFill>
              </a:rPr>
              <a:t>DATA OVERVIEW </a:t>
            </a:r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27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7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700" b="1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857232"/>
            <a:ext cx="8001056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this analysis, I utilized the comprehensive dataset of NYC taxi trip records, conducted data cleaning, and performed feature engineering procedures to concentrate solely on the relevant columns essential for my investigation .</a:t>
            </a:r>
          </a:p>
          <a:p>
            <a:pPr>
              <a:buNone/>
            </a:pPr>
            <a:endParaRPr lang="en-US" sz="2800" b="1" dirty="0" smtClean="0">
              <a:solidFill>
                <a:srgbClr val="AE2075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AE2075"/>
                </a:solidFill>
              </a:rPr>
              <a:t>Relevant columns used for this research</a:t>
            </a:r>
          </a:p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passenger_count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(1 to 5)</a:t>
            </a:r>
          </a:p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payment_type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(card or cash)</a:t>
            </a:r>
          </a:p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fare_amount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trip_distance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Duration(minutes)</a:t>
            </a:r>
          </a:p>
          <a:p>
            <a:pPr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4429156" cy="64294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METHODOLOGY</a:t>
            </a:r>
            <a:endParaRPr lang="en-US" sz="3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4643470"/>
          </a:xfrm>
        </p:spPr>
        <p:txBody>
          <a:bodyPr/>
          <a:lstStyle/>
          <a:p>
            <a:r>
              <a:rPr lang="en-US" dirty="0" smtClean="0">
                <a:solidFill>
                  <a:srgbClr val="AE2075"/>
                </a:solidFill>
              </a:rPr>
              <a:t>Descriptive analysis: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Performed statistical analysis to summarize key aspects of the data, focusing on fare amounts and payment types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AE2075"/>
                </a:solidFill>
              </a:rPr>
              <a:t>Hypothesis testing: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Conducted a T-test to evaluate the relationship between payment type and fare amount, testing the hypothesis that different payment methods influence fare amounts.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49292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JOURNEY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INSIGHTS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0715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paying with the cards tend to have  slightly higher average trip distance and fare amount compared to those paying with cash.</a:t>
            </a:r>
            <a:br>
              <a:rPr lang="en-US" dirty="0" smtClean="0"/>
            </a:br>
            <a:r>
              <a:rPr lang="en-US" dirty="0" smtClean="0"/>
              <a:t>Indicates that customers prefers to pay more with cards when they have high fare amount and long distance trip.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2786058"/>
          <a:ext cx="3071834" cy="264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143008"/>
                <a:gridCol w="857256"/>
              </a:tblGrid>
              <a:tr h="53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Payment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/>
                </a:tc>
              </a:tr>
              <a:tr h="593885">
                <a:tc>
                  <a:txBody>
                    <a:bodyPr/>
                    <a:lstStyle/>
                    <a:p>
                      <a:r>
                        <a:rPr lang="en-US" dirty="0" smtClean="0"/>
                        <a:t>Fare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9.56</a:t>
                      </a:r>
                      <a:endParaRPr lang="en-US" dirty="0"/>
                    </a:p>
                  </a:txBody>
                  <a:tcPr/>
                </a:tc>
              </a:tr>
              <a:tr h="339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9.36</a:t>
                      </a:r>
                      <a:endParaRPr lang="en-US" dirty="0"/>
                    </a:p>
                  </a:txBody>
                  <a:tcPr/>
                </a:tc>
              </a:tr>
              <a:tr h="690395">
                <a:tc>
                  <a:txBody>
                    <a:bodyPr/>
                    <a:lstStyle/>
                    <a:p>
                      <a:r>
                        <a:rPr lang="en-US" dirty="0" smtClean="0"/>
                        <a:t>Trip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en-US" dirty="0"/>
                    </a:p>
                  </a:txBody>
                  <a:tcPr/>
                </a:tc>
              </a:tr>
              <a:tr h="339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HP\Downloads\bar_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7" y="2643182"/>
            <a:ext cx="4714908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PREFERENCE OF PAYMENT TYPE</a:t>
            </a:r>
            <a:endParaRPr lang="en-US" sz="3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28736"/>
            <a:ext cx="5929354" cy="3929090"/>
          </a:xfrm>
        </p:spPr>
        <p:txBody>
          <a:bodyPr>
            <a:normAutofit/>
          </a:bodyPr>
          <a:lstStyle/>
          <a:p>
            <a:r>
              <a:rPr lang="en-US" dirty="0" smtClean="0"/>
              <a:t>The proportion of customers paying with cards is significantly higher than those paying with cash.</a:t>
            </a:r>
          </a:p>
          <a:p>
            <a:r>
              <a:rPr lang="en-US" dirty="0" smtClean="0"/>
              <a:t>This indicates a strong preference among customers for using card payments over cash, potentially due to convenience, security, or incentives offered for card transactions. </a:t>
            </a:r>
            <a:endParaRPr lang="en-US" dirty="0"/>
          </a:p>
        </p:txBody>
      </p:sp>
      <p:pic>
        <p:nvPicPr>
          <p:cNvPr id="1028" name="Picture 4" descr="C:\Users\HP\Downloads\nn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214554"/>
            <a:ext cx="2644916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PASSENGER COUNT ANALYSIS</a:t>
            </a:r>
            <a:endParaRPr lang="en-US" sz="3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58204" cy="5072098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Among card payments, rides with a single passenger  comprise the largest proportion , constituting  44%  of all card transactions.</a:t>
            </a:r>
          </a:p>
          <a:p>
            <a:r>
              <a:rPr lang="en-US" sz="2400" dirty="0" smtClean="0"/>
              <a:t>Similarly, cash payments are predominantly associated with single passenger rides making up 23%  of all cash transactions.</a:t>
            </a:r>
          </a:p>
          <a:p>
            <a:r>
              <a:rPr lang="en-US" sz="2400" dirty="0" smtClean="0"/>
              <a:t>There is a noticeable  decrease in the percentage of transactions as the passenger count increases, suggesting that larger groups are less are likely to use taxis or may opt for alternative payment methods.</a:t>
            </a:r>
          </a:p>
          <a:p>
            <a:r>
              <a:rPr lang="en-US" sz="2400" dirty="0" smtClean="0"/>
              <a:t>These insights emphasize the importance of considering both payment method and passenger count when analyzing transaction data, as they provide valuable insights into customer behavior and preferences.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ownloads\w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643050"/>
            <a:ext cx="8429683" cy="409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5929354" cy="65403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</a:rPr>
              <a:t>HYPOTHESIS TESTING</a:t>
            </a:r>
            <a:endParaRPr lang="en-US" sz="3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AE2075"/>
                </a:solidFill>
              </a:rPr>
              <a:t>Null hypothesis</a:t>
            </a:r>
            <a:r>
              <a:rPr lang="en-US" b="1" dirty="0" smtClean="0"/>
              <a:t>:</a:t>
            </a:r>
            <a:r>
              <a:rPr lang="en-US" dirty="0" smtClean="0"/>
              <a:t> There is no difference in average fare between customer who uses credit card and customers who use cash.</a:t>
            </a:r>
          </a:p>
          <a:p>
            <a:r>
              <a:rPr lang="en-US" b="1" dirty="0" smtClean="0">
                <a:solidFill>
                  <a:srgbClr val="AE2075"/>
                </a:solidFill>
              </a:rPr>
              <a:t>Alternative hypothesis</a:t>
            </a:r>
            <a:r>
              <a:rPr lang="en-US" b="1" dirty="0" smtClean="0"/>
              <a:t>:</a:t>
            </a:r>
            <a:r>
              <a:rPr lang="en-US" dirty="0" smtClean="0"/>
              <a:t> There is a difference in average fare between customer who uses credit card and customers who use cash.</a:t>
            </a:r>
          </a:p>
          <a:p>
            <a:r>
              <a:rPr lang="en-US" dirty="0" smtClean="0"/>
              <a:t>With a T-statistic of </a:t>
            </a:r>
            <a:r>
              <a:rPr lang="en-US" dirty="0" smtClean="0"/>
              <a:t>62.68</a:t>
            </a:r>
            <a:r>
              <a:rPr lang="en-US" dirty="0" smtClean="0"/>
              <a:t> </a:t>
            </a:r>
            <a:r>
              <a:rPr lang="en-US" dirty="0" smtClean="0"/>
              <a:t>and a P-value of less than 0.05, We reject the null hypothesis, suggesting that there is indeed a significant difference in average fare between the two payment methods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601</TotalTime>
  <Words>453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MAXIMIZING REVENUE FOR DRIVERS</vt:lpstr>
      <vt:lpstr>PROBLEM STATEMENT</vt:lpstr>
      <vt:lpstr>  DATA OVERVIEW   </vt:lpstr>
      <vt:lpstr>METHODOLOGY</vt:lpstr>
      <vt:lpstr>Slide 5</vt:lpstr>
      <vt:lpstr>PREFERENCE OF PAYMENT TYPE</vt:lpstr>
      <vt:lpstr>PASSENGER COUNT ANALYSIS</vt:lpstr>
      <vt:lpstr>Slide 8</vt:lpstr>
      <vt:lpstr>HYPOTHESIS TESTING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REVENUE FOR DRIVERS</dc:title>
  <dc:creator>HP</dc:creator>
  <cp:lastModifiedBy>HP</cp:lastModifiedBy>
  <cp:revision>49</cp:revision>
  <dcterms:created xsi:type="dcterms:W3CDTF">2024-05-11T05:17:15Z</dcterms:created>
  <dcterms:modified xsi:type="dcterms:W3CDTF">2024-05-12T15:28:24Z</dcterms:modified>
</cp:coreProperties>
</file>