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D2A7FBC-D86E-443F-87AE-DDA65AC63277}" type="slidenum">
              <a:rPr b="0" lang="en-IN" sz="1000" spc="-1" strike="noStrike">
                <a:solidFill>
                  <a:srgbClr val="595959"/>
                </a:solidFill>
                <a:latin typeface="Lato"/>
                <a:ea typeface="Lato"/>
              </a:rPr>
              <a:t>8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89A000D-830E-4179-BC5C-0DC4854ADA5B}" type="slidenum">
              <a:rPr b="0" lang="en-I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4200" spc="-1" strike="noStrike">
                <a:solidFill>
                  <a:srgbClr val="1a1a1a"/>
                </a:solidFill>
                <a:latin typeface="Raleway"/>
                <a:ea typeface="Raleway"/>
              </a:rPr>
              <a:t>IITM Sangam Solution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889800" y="3743640"/>
            <a:ext cx="452736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Team dumb_terminals</a:t>
            </a: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  : </a:t>
            </a:r>
            <a:endParaRPr b="0" lang="en-IN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IN" sz="1600" spc="-1" strike="noStrike">
                <a:solidFill>
                  <a:srgbClr val="595959"/>
                </a:solidFill>
                <a:latin typeface="Lato"/>
                <a:ea typeface="Lato"/>
              </a:rPr>
              <a:t>Vijender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Approach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9360" y="2079000"/>
            <a:ext cx="7688520" cy="2829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The aim of the problem was to predict the traffic_volume for indian metro city given features like the date-time, weather description, etc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The data contained many duplicate time-indexes with different feature values but same traffic_volume.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So we removed the duplicate time-indexes and then trained our model and while submission merged the same date values with same traffic_volume prediction.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Baselined various statistical models like ARIMA, Prophet but regression models proved better than them as we had many weather related-features which we can’t use in the statistical methods.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Basic Date-Time features + some features were created.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LightGBM proved best from all the models test locally.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Evaluation was done using the metric given on the competition page.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Quality Checks/Errors Found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The data contained many duplicate time-indexes with different feature values but same traffic_volume..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So we removed the duplicate time-indexes and then trained our model and while submission merged the same date values with same traffic_volume prediction.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Data Preprocessing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Removed the duplicate time-indexes from both train and test sets and used the remaining data to train and test our model.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The predictions for the removed indexes would be same as we have unique date-time feature which would let us merge on that to get the predictions for the duplicate time-indexes.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Feature Engineering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9360" y="1854000"/>
            <a:ext cx="7688520" cy="3206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Date-Time Features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AutoNum type="alphaLcPeriod"/>
            </a:pPr>
            <a:r>
              <a:rPr b="0" lang="en-IN" sz="1100" spc="-1" strike="noStrike">
                <a:solidFill>
                  <a:srgbClr val="595959"/>
                </a:solidFill>
                <a:latin typeface="Lato"/>
                <a:ea typeface="Lato"/>
              </a:rPr>
              <a:t>Hour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AutoNum type="alphaLcPeriod"/>
            </a:pPr>
            <a:r>
              <a:rPr b="0" lang="en-IN" sz="1100" spc="-1" strike="noStrike">
                <a:solidFill>
                  <a:srgbClr val="595959"/>
                </a:solidFill>
                <a:latin typeface="Lato"/>
                <a:ea typeface="Lato"/>
              </a:rPr>
              <a:t>Day of week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AutoNum type="alphaLcPeriod"/>
            </a:pPr>
            <a:r>
              <a:rPr b="0" lang="en-IN" sz="1100" spc="-1" strike="noStrike">
                <a:solidFill>
                  <a:srgbClr val="595959"/>
                </a:solidFill>
                <a:latin typeface="Lato"/>
                <a:ea typeface="Lato"/>
              </a:rPr>
              <a:t>Day of month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AutoNum type="alphaLcPeriod"/>
            </a:pPr>
            <a:r>
              <a:rPr b="0" lang="en-IN" sz="1100" spc="-1" strike="noStrike">
                <a:solidFill>
                  <a:srgbClr val="595959"/>
                </a:solidFill>
                <a:latin typeface="Lato"/>
                <a:ea typeface="Lato"/>
              </a:rPr>
              <a:t>Month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AutoNum type="alphaLcPeriod"/>
            </a:pPr>
            <a:r>
              <a:rPr b="0" lang="en-IN" sz="1100" spc="-1" strike="noStrike">
                <a:solidFill>
                  <a:srgbClr val="595959"/>
                </a:solidFill>
                <a:latin typeface="Lato"/>
                <a:ea typeface="Lato"/>
              </a:rPr>
              <a:t>Year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AutoNum type="alphaLcPeriod"/>
            </a:pPr>
            <a:r>
              <a:rPr b="0" lang="en-IN" sz="1100" spc="-1" strike="noStrike">
                <a:solidFill>
                  <a:srgbClr val="595959"/>
                </a:solidFill>
                <a:latin typeface="Lato"/>
                <a:ea typeface="Lato"/>
              </a:rPr>
              <a:t>Week Number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AutoNum type="alphaLcPeriod"/>
            </a:pPr>
            <a:r>
              <a:rPr b="0" lang="en-IN" sz="1100" spc="-1" strike="noStrike">
                <a:solidFill>
                  <a:srgbClr val="595959"/>
                </a:solidFill>
                <a:latin typeface="Lato"/>
                <a:ea typeface="Lato"/>
              </a:rPr>
              <a:t>Is_month_end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AutoNum type="alphaLcPeriod"/>
            </a:pPr>
            <a:r>
              <a:rPr b="0" lang="en-IN" sz="1100" spc="-1" strike="noStrike">
                <a:solidFill>
                  <a:srgbClr val="595959"/>
                </a:solidFill>
                <a:latin typeface="Lato"/>
                <a:ea typeface="Lato"/>
              </a:rPr>
              <a:t>Is_week_end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Date_Time was encoded in a way to capture the temporal sense of data or else LGB would normally treat this as a regression problem. 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Target Based Aggregate Features like mean, std, min, max, didn’t increase the score so didn’t include.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Target Mean Encoding for Categorical features didn’t increase the score too, so used LabelEncoding for Categorical Features.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Model Choice Explanation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My past experience in using Boosting methods like LightGBM and XGBoost made me take the decision of using it as a model and as it Gradient Boosting Implementation.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I tried other models linear and probabilistic but lightgbm gave better results than others both locally and on LB.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As lightgbm trained and fitted faster I had more time to experiment stuff and get results quicker so chose LightGBM over Xgboost due to Xgboost’s higher training time.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Important Features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Hour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Day of Week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Day of Year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Date_Time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Day of Month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Temperature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Week of Year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Wind Direction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Expected Error for submission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Due to limited number of submission per day I didn’t have time to properly tune the parameters of LightGBM model.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Metric according to the competition page i.e max(0, 100-rmse):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Train Score :                                          99.7584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Validation Score :                               99.8087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IN" sz="1300" spc="-1" strike="noStrike">
                <a:solidFill>
                  <a:srgbClr val="595959"/>
                </a:solidFill>
                <a:latin typeface="Lato"/>
                <a:ea typeface="Lato"/>
              </a:rPr>
              <a:t>Public LeaderBoard Score :          99.9763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7560" y="24202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2743200" indent="457200"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Thank You.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LibreOffice/6.2.6.2$Linux_X86_64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2019-08-23T17:00:07Z</dcterms:modified>
  <cp:revision>1</cp:revision>
  <dc:subject/>
  <dc:title/>
</cp:coreProperties>
</file>