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030-8B6F-47E3-B4A3-C0D581A9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B50B-A248-4F2B-9852-A406866E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7B7C-9BD8-4AA8-97F1-313C43F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7EE6-1EC4-4B3E-81ED-3F8F6B82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39B9-D412-4A52-94DE-9A90E993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74C-1947-4D14-811D-60BC663B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0036D-5C2A-4B99-992E-34131314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768F-841B-4ACF-8214-443878F5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D5A-AC08-4C03-8F9C-8D9FBA4E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9F46-7B86-4969-BA0B-7070B49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7FCEE-2BEF-4F2F-90A6-A33CBE8CA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F9184-9ECB-4214-A6C1-87830268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C3DE-943D-4DFC-B522-8EAB09B4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E2C8-C1CC-47A6-BFB6-4A75624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9857-34C2-488B-AB34-1D49F926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EF1C-E2C4-4A5D-BCA6-A69A78F9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DBCA-C358-4C01-86E3-D74C5CB5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98C8-BC6A-4570-BAE5-69B164C4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9BDB-4C68-4B0F-82E7-E583CF5D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FAA6-4068-4642-96A3-62A365DA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E66F-A992-4669-AFF7-6CCBD74B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BF7F-9EA0-4CB8-BFB0-68847DAC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6360-E795-4F70-B3CE-978A0E38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6AE2-D8ED-479D-8702-27D59577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97C1-C18C-466F-9BD5-E806DBBB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8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AF2E-27B7-4818-82FD-560AE2EF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1C96-5158-42E5-9A72-477A53D1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F0E2-B2F8-4D6F-8D92-34A8AF38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580E5-9364-434F-80E9-4256ABFD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278C-7F81-400C-B9E0-921C5862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4A74D-A235-4446-BE3B-73A8BE99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3AC5-7EA5-4C93-9452-8AA0340E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5925-6FEB-4839-B1F4-D0471E42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F5100-453A-4E22-A2B1-2ACBC156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023BC-5D65-4510-8278-FD637CF54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337F0-22FF-4908-8FA7-5E3448A7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9B680-9271-43F8-B321-F5053530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33EED-9FBD-4A63-A6F8-F0DCCB9F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9AAC0-050A-4973-918C-C519C3A4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DA3-7C00-4955-98FB-01D2286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FF5A5-A780-49F0-A0AF-834C9125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61CD7-297F-4A4D-ACD1-47DE41F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2DDCC-C7B7-44EB-BE90-55B582EB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FC101-142D-42E3-A94E-CD1336F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07841-8C44-475B-ACA2-B3AE2B5D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569D-62C5-4050-8A1C-0D9EDE09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9C14-8E87-4C82-90CD-401EEE1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B578-B382-489E-A839-9143C341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E835-D7C1-44A3-BF1A-EEB17CBC9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D037-086F-47BE-AFC6-32928953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7FFB-3A6F-473F-943D-1CFA32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D60E-A7CA-4576-98B9-FC87292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73DE-B054-4683-82BA-3997293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2649B-7353-4905-A969-77135AD5E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1CDF8-EE0E-44CB-ABBB-D9519B1A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4B0C-43D0-4C1E-AECA-B128AE8E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AF77-7D2F-45D3-8A91-ECEB1CDF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BFFAD-6195-47D3-B941-204B792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320D3-1273-4E11-AC85-F5CD3193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F11C-3B1A-4363-BFED-026E3B5D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9B35-B409-4FAB-A3E1-EE85DBAAB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2773-3CF2-46ED-BC71-2A8229764BE2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FCBC-38C6-4614-96D0-EA27665F5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2ABD-7A78-4E8A-8AD2-292E2B93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E927-C07A-4BF2-94D1-117479FA8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9214-8F4F-45A3-AF1C-A656F4E9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469E6-591E-4943-A4A2-7323DCE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A821F-B4D7-4BB6-9F74-5ED5D09B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4EC-9BDE-420D-AF2E-43AD81D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381A8-6927-4AA6-9038-3B85E18D6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0" y="0"/>
            <a:ext cx="12199330" cy="6858000"/>
          </a:xfrm>
        </p:spPr>
      </p:pic>
    </p:spTree>
    <p:extLst>
      <p:ext uri="{BB962C8B-B14F-4D97-AF65-F5344CB8AC3E}">
        <p14:creationId xmlns:p14="http://schemas.microsoft.com/office/powerpoint/2010/main" val="360149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8DBDD-7C05-4404-85D2-73BD5DF3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2DE09-AD17-4AA1-987A-1D69EB04B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15778-2ABC-4FE6-88C8-0A8A2EB8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78195-56B8-46C9-8FE8-CAB55722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72C30-7D4D-469C-877E-7868DD99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5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7248 Shubham Raghav</dc:creator>
  <cp:lastModifiedBy>7248 Shubham Raghav</cp:lastModifiedBy>
  <cp:revision>1</cp:revision>
  <dcterms:created xsi:type="dcterms:W3CDTF">2020-02-29T05:07:59Z</dcterms:created>
  <dcterms:modified xsi:type="dcterms:W3CDTF">2020-02-29T05:10:57Z</dcterms:modified>
</cp:coreProperties>
</file>