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32AB-07FC-59EB-799D-61D3FAF1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79186-C53B-ED1B-A2AE-701A9192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D26C-3F44-ECFE-34E3-4785EB21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B5D3-47D1-DFDE-A7A1-355D81B5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1314-8D0D-F7A1-1358-917A0462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09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7335-291F-95EE-C7D0-B44DE152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DEBC-7022-AE04-1E98-DDA3CC9F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938FC-A60F-8EC0-2C91-49C71DC0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2493-5A5A-0C31-0E5E-C00F5595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111F-E9B8-4117-E4CD-04E5B7C8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45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09F5E-0BAA-27B2-8366-1927B0A7E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4BDD-40D2-8AB4-6058-999A19BA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0293-2132-97AA-2237-13831126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AA3C-AA70-FDD2-1792-862C18CD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F1CB-706A-FCED-8FB1-3065ED64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54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2016-68A6-15E1-503F-BC75D928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0564-7B1B-B703-9CB2-1F5A8B21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9644-4C54-73E5-4209-87733355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9B65-515F-36C4-4C59-2650FB40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E4E8C-2007-E8AC-4F35-FFC6EF65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485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4385-3285-1735-14F0-1B6F8D22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22121-C3C8-392B-5164-3947F086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60A7-DA5B-5811-93F1-EBF918EF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A666-DCC1-5AAD-DC09-B97F69BC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D1D6-B463-11D6-F640-560C5217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489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B1D-EAFF-C450-D9CA-58D1622E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17A1-3951-D479-5283-C3F7AB85A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F9CDF-D659-33BF-7C99-8A190F39F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7BAB-8639-CF2C-4767-DE02065F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3A26-5CDC-C91B-9792-A3F2F6A4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FE06-B2CA-90B9-F2DC-1BDD6CBC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81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FFC4-B147-2509-C4CF-FB98E3E4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0899-ED48-0303-B7B0-22ADA205E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5574-DE4F-6F0A-6802-AA413012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59F02-31DB-BB7F-D760-F1CF6E1E0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65D3B-76B3-5A20-3303-51D9945BD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90DD3-6B85-73E6-042C-0921700E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EC913-B589-2895-8A20-8D7A8785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DC656-CFB3-E584-1FFB-B78CA15E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722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A5FA-EA22-43AE-2FD5-B76BCEC7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76743-018F-0856-DE5D-D906DC4F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F894-3910-99B2-7F64-955CD58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A2FB2-2440-EBFC-EB2C-BDADC933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26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5D393-422D-030F-4C50-A04AB1B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B0E65-39A3-7CBC-A949-5860960F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4E109-5585-6F7E-41BF-B0FB8713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625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AEE2-E259-384C-6F9D-31B1F4DC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8E72-B2B6-EB25-05A2-7EDA6A89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04164-39E4-B8E3-70DB-4B4B9522D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1C1D7-922D-9833-B1CC-3AF814F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BFB2-D83F-BD65-9E01-A198FD3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39E6-D687-7D6E-2377-1327BF23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883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2874-62C0-D6F6-E63E-AA982F8C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396E0-F2B2-A046-C173-1B6E93020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38167-E201-8EB9-7100-C8A8811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DFE4-3D4D-2D62-742F-7B2ECE6D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CE903-E177-9A8F-CE7C-50E468A0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6EDD-B847-59F8-8158-E0E84DE8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83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A75FE-5B36-5EFF-4C48-CC36927B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398B-7EEC-5171-6896-FC614730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E551-296B-C5D9-D3F0-F9C4E5BE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13136-DFF8-4BCA-BF1D-139ED78C6BC9}" type="datetimeFigureOut">
              <a:rPr lang="en-NL" smtClean="0"/>
              <a:t>31/10/2024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A0E6-73CB-2129-F93B-8FDE7F9F8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FDAB-ED28-80D3-2536-C72BC43A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3EA52-15E6-40C8-BDCE-2E66E2258F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917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B8199C-3FC5-566C-D8C7-0B9EA910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unipool</a:t>
            </a:r>
            <a:endParaRPr lang="en-NL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96AED-F469-F5BC-7BE5-F309D82F7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Timeslot exchange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9835C-42C6-1B9C-072E-BC31A934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26" y="2563907"/>
            <a:ext cx="3228738" cy="3544498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Semester starts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People are assigned groups randomly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People search for people to exchange timeslots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8514910C-5A6D-736B-C9E5-3A20CDB7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07" y="-2852294"/>
            <a:ext cx="4201228" cy="9336063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809AE293-DF26-7B22-F2EB-68F2490E4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42" y="-2325188"/>
            <a:ext cx="4110480" cy="91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6011F-9CBF-8A42-A30D-A3ABDDF2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Problems with current approach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3CFC-11AE-B63C-DFBC-F1DC639D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9691"/>
            <a:ext cx="9442270" cy="302776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Multiple chats, multiple places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Some people are not in the chat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Exchange messages are lost in between other messages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N happy exchanges =&gt; N emails to the teacher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Hard to conclude circular exchanges (A to B, B to C, C to A)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Hard to keep track of concluded exchanges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Time-consuming to see what slots exists for the subject, in other words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linking USOS course timetable to chat exchange conversation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79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62EE5-165C-C5C7-95E9-515CE9BB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6" y="1479558"/>
            <a:ext cx="4339988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6CC5-C062-4E22-F022-800F0AA0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765" y="4149526"/>
            <a:ext cx="3624471" cy="8995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Platform to exchange timeslots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74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8636D-ED6B-C3A8-5704-22CE8B17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8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Features / Flow (abstract)</a:t>
            </a:r>
            <a:endParaRPr lang="en-NL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086E-8C03-68B2-A593-8FDB7E13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Student’s assignments to groups are added to the system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(or) By student himself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(or) Scraped from USOS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(another way) – courses are scraped from USOS, student can select courses he is on, then select timeslots for these courses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Student selects what timeslots he would be willing to take</a:t>
            </a:r>
          </a:p>
          <a:p>
            <a:r>
              <a:rPr lang="en-US" sz="1700" dirty="0">
                <a:solidFill>
                  <a:schemeClr val="bg1"/>
                </a:solidFill>
              </a:rPr>
              <a:t>Time passes, students fill their preferences (???)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Student sees the timetable for the course, with exchange possibilities for every timeslot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They select, they propose, they accept</a:t>
            </a:r>
          </a:p>
        </p:txBody>
      </p:sp>
    </p:spTree>
    <p:extLst>
      <p:ext uri="{BB962C8B-B14F-4D97-AF65-F5344CB8AC3E}">
        <p14:creationId xmlns:p14="http://schemas.microsoft.com/office/powerpoint/2010/main" val="360220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558E3-6ACD-7C42-D9DB-95708359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6" y="1479558"/>
            <a:ext cx="4339988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There are many ways to implement that in terms of user experience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5AD0F-59A3-CB60-4181-2E96F129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8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Possible big features</a:t>
            </a:r>
            <a:endParaRPr lang="en-NL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4AF5-C3C7-D95E-CC54-5410AD3E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course A, to finalize exchanges with a SINGLE letter generated to course A’s teacher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Scraping off each course from USOS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To know the possible timeslots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Importing (via calendar feature for example) person’s timetable</a:t>
            </a:r>
          </a:p>
        </p:txBody>
      </p:sp>
    </p:spTree>
    <p:extLst>
      <p:ext uri="{BB962C8B-B14F-4D97-AF65-F5344CB8AC3E}">
        <p14:creationId xmlns:p14="http://schemas.microsoft.com/office/powerpoint/2010/main" val="38119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B4DE-3605-44EA-6E7B-20E76F8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8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Roadmap is huge</a:t>
            </a:r>
            <a:endParaRPr lang="en-NL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043D-C949-844D-C130-F798DB34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That’s why we called it UNIPOOL – as it may later become a platform with MORE useful tools for students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are many-many ways to improve how students exchange timeslots, we will implement one for now..</a:t>
            </a:r>
          </a:p>
        </p:txBody>
      </p:sp>
    </p:spTree>
    <p:extLst>
      <p:ext uri="{BB962C8B-B14F-4D97-AF65-F5344CB8AC3E}">
        <p14:creationId xmlns:p14="http://schemas.microsoft.com/office/powerpoint/2010/main" val="1266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509EC-DA84-640D-DC8E-0C9C54E2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030132" cy="44065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Tech stack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AE17-BF19-FEEB-6992-9598BD5E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8" y="1257565"/>
            <a:ext cx="5217173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Any SQL database: Postgres or MySQL/MariaDB</a:t>
            </a:r>
          </a:p>
          <a:p>
            <a:r>
              <a:rPr lang="en-US" sz="2200" dirty="0">
                <a:solidFill>
                  <a:schemeClr val="bg1"/>
                </a:solidFill>
              </a:rPr>
              <a:t>Some CRM: Prisma</a:t>
            </a:r>
          </a:p>
          <a:p>
            <a:r>
              <a:rPr lang="en-US" sz="2200" dirty="0">
                <a:solidFill>
                  <a:schemeClr val="bg1"/>
                </a:solidFill>
              </a:rPr>
              <a:t>Node.js on the backend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Remix or Next.js – To further discuss, as we might not need SEO optimization at all.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React, react-router (if not using remix or next), some state manager, etc.</a:t>
            </a:r>
          </a:p>
          <a:p>
            <a:r>
              <a:rPr lang="en-US" sz="2200" dirty="0">
                <a:solidFill>
                  <a:schemeClr val="bg1"/>
                </a:solidFill>
              </a:rPr>
              <a:t>shadcn/ui and tailwind for EASY styling.</a:t>
            </a: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unipool</vt:lpstr>
      <vt:lpstr>PowerPoint Presentation</vt:lpstr>
      <vt:lpstr>Problems with current approach</vt:lpstr>
      <vt:lpstr>Solution</vt:lpstr>
      <vt:lpstr>Features / Flow (abstract)</vt:lpstr>
      <vt:lpstr>There are many ways to implement that in terms of user experience</vt:lpstr>
      <vt:lpstr>Possible big features</vt:lpstr>
      <vt:lpstr>Roadmap is huge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Żytnikau Iosif (STUD)</dc:creator>
  <cp:lastModifiedBy>Żytnikau Iosif (STUD)</cp:lastModifiedBy>
  <cp:revision>4</cp:revision>
  <dcterms:created xsi:type="dcterms:W3CDTF">2024-10-31T11:18:05Z</dcterms:created>
  <dcterms:modified xsi:type="dcterms:W3CDTF">2024-10-31T12:31:09Z</dcterms:modified>
</cp:coreProperties>
</file>