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09/04/19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DED47B-1117-47CF-936E-95B98580697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" descr=""/>
          <p:cNvPicPr/>
          <p:nvPr/>
        </p:nvPicPr>
        <p:blipFill>
          <a:blip r:embed="rId1"/>
          <a:stretch/>
        </p:blipFill>
        <p:spPr>
          <a:xfrm>
            <a:off x="0" y="936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2019-04-09T12:42:17Z</dcterms:modified>
  <cp:revision>1</cp:revision>
  <dc:subject/>
  <dc:title/>
</cp:coreProperties>
</file>