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en.wikipedia.org/wiki/Computer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-flair.training/" TargetMode="External"/><Relationship Id="rId5" Type="http://schemas.openxmlformats.org/officeDocument/2006/relationships/hyperlink" Target="https://www.linkedin.com/learning/learning-python-with-pycharm/what-is-pycharm" TargetMode="External"/><Relationship Id="rId4" Type="http://schemas.openxmlformats.org/officeDocument/2006/relationships/hyperlink" Target="https://www.python.org/doc/essays/blurb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hyperlink" Target="https://en.wikipedia.org/wiki/Execu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oper/Codeathon/blob/master/BeginnersTrack/Exercise/PythonLabs/StringLab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Python Programming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 smtClean="0">
                <a:solidFill>
                  <a:schemeClr val="accent1">
                    <a:lumMod val="75000"/>
                  </a:schemeClr>
                </a:solidFill>
              </a:rPr>
              <a:t>Session -1</a:t>
            </a:r>
          </a:p>
          <a:p>
            <a:r>
              <a:rPr lang="en-CA" dirty="0" smtClean="0">
                <a:solidFill>
                  <a:schemeClr val="accent4">
                    <a:lumMod val="75000"/>
                  </a:schemeClr>
                </a:solidFill>
              </a:rPr>
              <a:t>Presented By: Hetal Patel</a:t>
            </a:r>
          </a:p>
          <a:p>
            <a:r>
              <a:rPr lang="en-CA" dirty="0" smtClean="0">
                <a:solidFill>
                  <a:schemeClr val="accent4">
                    <a:lumMod val="75000"/>
                  </a:schemeClr>
                </a:solidFill>
              </a:rPr>
              <a:t>(Software Engineer - DevOps Engineer)</a:t>
            </a:r>
            <a:endParaRPr lang="en-CA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2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en.wikipedia.org/wiki/Computer_programming</a:t>
            </a:r>
            <a:endParaRPr lang="en-US" dirty="0" smtClean="0"/>
          </a:p>
          <a:p>
            <a:r>
              <a:rPr lang="en-CA" dirty="0">
                <a:hlinkClick r:id="rId3"/>
              </a:rPr>
              <a:t>https://www.python.org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r>
              <a:rPr lang="en-CA" dirty="0">
                <a:hlinkClick r:id="rId4"/>
              </a:rPr>
              <a:t>https://www.python.org/doc/essays/blurb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r>
              <a:rPr lang="en-CA" dirty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www.linkedin.com/learning/learning-python-with-pycharm/what-is-pycharm</a:t>
            </a:r>
            <a:endParaRPr lang="en-CA" dirty="0" smtClean="0"/>
          </a:p>
          <a:p>
            <a:r>
              <a:rPr lang="en-CA" dirty="0">
                <a:hlinkClick r:id="rId6"/>
              </a:rPr>
              <a:t>https://</a:t>
            </a:r>
            <a:r>
              <a:rPr lang="en-CA" dirty="0" smtClean="0">
                <a:hlinkClick r:id="rId6"/>
              </a:rPr>
              <a:t>data-flair.training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for todays session - 1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programming</a:t>
            </a:r>
          </a:p>
          <a:p>
            <a:r>
              <a:rPr lang="en-CA" dirty="0" smtClean="0"/>
              <a:t>What is Python and Why Python?</a:t>
            </a:r>
          </a:p>
          <a:p>
            <a:r>
              <a:rPr lang="en-CA" dirty="0" smtClean="0"/>
              <a:t>What is </a:t>
            </a:r>
            <a:r>
              <a:rPr lang="en-CA" dirty="0" err="1" smtClean="0"/>
              <a:t>PyCharm</a:t>
            </a:r>
            <a:r>
              <a:rPr lang="en-CA" dirty="0" smtClean="0"/>
              <a:t>?</a:t>
            </a:r>
          </a:p>
          <a:p>
            <a:r>
              <a:rPr lang="en-CA" dirty="0" smtClean="0"/>
              <a:t>Variables, Data types and </a:t>
            </a:r>
            <a:r>
              <a:rPr lang="en-CA" dirty="0"/>
              <a:t>C</a:t>
            </a:r>
            <a:r>
              <a:rPr lang="en-CA" dirty="0" smtClean="0"/>
              <a:t>ode flow</a:t>
            </a:r>
          </a:p>
          <a:p>
            <a:r>
              <a:rPr lang="en-CA" dirty="0" smtClean="0"/>
              <a:t>Basic functions of Python (print, input, and some string manipulation)</a:t>
            </a:r>
          </a:p>
          <a:p>
            <a:r>
              <a:rPr lang="en-CA" dirty="0" smtClean="0"/>
              <a:t>Demo Lab - 1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9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programming?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Programming</a:t>
            </a:r>
            <a:r>
              <a:rPr lang="en-US" dirty="0" smtClean="0"/>
              <a:t> </a:t>
            </a:r>
            <a:r>
              <a:rPr lang="en-US" dirty="0"/>
              <a:t>is the process of designing and building an </a:t>
            </a:r>
            <a:r>
              <a:rPr lang="en-US" dirty="0">
                <a:hlinkClick r:id="rId2" tooltip="Executable"/>
              </a:rPr>
              <a:t>executable</a:t>
            </a:r>
            <a:r>
              <a:rPr lang="en-US" dirty="0"/>
              <a:t> </a:t>
            </a:r>
            <a:r>
              <a:rPr lang="en-US" dirty="0">
                <a:hlinkClick r:id="rId3" tooltip="Computer program"/>
              </a:rPr>
              <a:t>computer program</a:t>
            </a:r>
            <a:r>
              <a:rPr lang="en-US" dirty="0"/>
              <a:t> to accomplish a specific </a:t>
            </a:r>
            <a:r>
              <a:rPr lang="en-US" dirty="0">
                <a:hlinkClick r:id="rId4" tooltip="Computing"/>
              </a:rPr>
              <a:t>computing</a:t>
            </a:r>
            <a:r>
              <a:rPr lang="en-US" dirty="0"/>
              <a:t> result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1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Python Programming?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interpreted,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Python interpreter and the extensive standard library are freely available in source or library form for all major platforms from the Python website.</a:t>
            </a: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://www.python.org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2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PyCharm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Integrated development environment (IDE) only for Python development</a:t>
            </a:r>
          </a:p>
          <a:p>
            <a:r>
              <a:rPr lang="en-CA" dirty="0" smtClean="0"/>
              <a:t>Excellent code hinting</a:t>
            </a:r>
          </a:p>
          <a:p>
            <a:r>
              <a:rPr lang="en-CA" dirty="0" smtClean="0"/>
              <a:t>Built–in formatting help</a:t>
            </a:r>
          </a:p>
          <a:p>
            <a:r>
              <a:rPr lang="en-CA" dirty="0" smtClean="0"/>
              <a:t>Project navigation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692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Variables and Data Types in Python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1165"/>
            <a:ext cx="8596668" cy="4394571"/>
          </a:xfrm>
        </p:spPr>
        <p:txBody>
          <a:bodyPr/>
          <a:lstStyle/>
          <a:p>
            <a:r>
              <a:rPr lang="en-CA" dirty="0" smtClean="0"/>
              <a:t>Variable is the object name which holds some value of that </a:t>
            </a:r>
            <a:r>
              <a:rPr lang="en-CA" dirty="0" smtClean="0"/>
              <a:t>object in a computer memory </a:t>
            </a:r>
            <a:r>
              <a:rPr lang="en-CA" dirty="0" smtClean="0"/>
              <a:t>to identify that object</a:t>
            </a:r>
          </a:p>
          <a:p>
            <a:r>
              <a:rPr lang="en-CA" dirty="0" smtClean="0"/>
              <a:t>A Python variable is reserve memory location to store values.</a:t>
            </a:r>
          </a:p>
          <a:p>
            <a:r>
              <a:rPr lang="en-CA" dirty="0" smtClean="0"/>
              <a:t>Every value of variable in python has datatype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3" y="3745285"/>
            <a:ext cx="334327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78" y="4539221"/>
            <a:ext cx="4364293" cy="6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85" y="223233"/>
            <a:ext cx="8596668" cy="1528293"/>
          </a:xfrm>
        </p:spPr>
        <p:txBody>
          <a:bodyPr>
            <a:normAutofit fontScale="90000"/>
          </a:bodyPr>
          <a:lstStyle/>
          <a:p>
            <a:r>
              <a:rPr lang="en-CA" dirty="0"/>
              <a:t>Let’s </a:t>
            </a:r>
            <a:r>
              <a:rPr lang="en-CA" dirty="0" smtClean="0"/>
              <a:t>learn about variables and string manipulation through </a:t>
            </a:r>
            <a:r>
              <a:rPr lang="en-CA" dirty="0"/>
              <a:t>exercise in Pycharm.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71" y="2160588"/>
            <a:ext cx="7411696" cy="3881437"/>
          </a:xfrm>
        </p:spPr>
      </p:pic>
    </p:spTree>
    <p:extLst>
      <p:ext uri="{BB962C8B-B14F-4D97-AF65-F5344CB8AC3E}">
        <p14:creationId xmlns:p14="http://schemas.microsoft.com/office/powerpoint/2010/main" val="251715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(keywords) cannot be used as identifier names.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77862" y="2992596"/>
          <a:ext cx="8596314" cy="2217420"/>
        </p:xfrm>
        <a:graphic>
          <a:graphicData uri="http://schemas.openxmlformats.org/drawingml/2006/table">
            <a:tbl>
              <a:tblPr/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def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import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as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del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finally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in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try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assert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elif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for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is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pass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while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break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else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from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lambda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print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with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class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except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global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None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raise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yield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continue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exec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if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nonlocal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>
                          <a:effectLst/>
                          <a:latin typeface="inherit"/>
                        </a:rPr>
                        <a:t>return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>
                      <a:noFill/>
                    </a:lnL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and exercise link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github.com/testoper/Codeathon/blob/master/BeginnersTrack/Exercise/PythonLabs/StringLab1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1866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1917</TotalTime>
  <Words>329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inherit</vt:lpstr>
      <vt:lpstr>Trebuchet MS</vt:lpstr>
      <vt:lpstr>Wingdings 3</vt:lpstr>
      <vt:lpstr>Facet</vt:lpstr>
      <vt:lpstr>Python Programming </vt:lpstr>
      <vt:lpstr>Topics for todays session - 1</vt:lpstr>
      <vt:lpstr>What is programming?</vt:lpstr>
      <vt:lpstr>What is Python Programming?</vt:lpstr>
      <vt:lpstr>What is PyCharm?</vt:lpstr>
      <vt:lpstr>What is Variables and Data Types in Python</vt:lpstr>
      <vt:lpstr>Let’s learn about variables and string manipulation through exercise in Pycharm. </vt:lpstr>
      <vt:lpstr>Reserved words (keywords) cannot be used as identifier names.</vt:lpstr>
      <vt:lpstr>Lab and exercise link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Windows User</dc:creator>
  <cp:lastModifiedBy>Windows User</cp:lastModifiedBy>
  <cp:revision>36</cp:revision>
  <dcterms:created xsi:type="dcterms:W3CDTF">2020-04-06T21:04:58Z</dcterms:created>
  <dcterms:modified xsi:type="dcterms:W3CDTF">2020-04-08T13:12:45Z</dcterms:modified>
</cp:coreProperties>
</file>