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5" r:id="rId11"/>
    <p:sldId id="266" r:id="rId12"/>
    <p:sldId id="264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hyperlink" Target="https://www.w3schools.com/python/python_operators.a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 smtClean="0"/>
              <a:t>Programming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Session -2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Presented By: Hetal Patel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Software </a:t>
            </a:r>
            <a:r>
              <a:rPr lang="en-US" dirty="0" smtClean="0">
                <a:solidFill>
                  <a:srgbClr val="C00000"/>
                </a:solidFill>
              </a:rPr>
              <a:t>Engineer </a:t>
            </a:r>
            <a:r>
              <a:rPr lang="en-US" dirty="0" smtClean="0">
                <a:solidFill>
                  <a:srgbClr val="C00000"/>
                </a:solidFill>
              </a:rPr>
              <a:t>– DevOps Engineer</a:t>
            </a:r>
            <a:endParaRPr lang="en-CA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231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  <a:p>
            <a:pPr marL="0" indent="0">
              <a:buNone/>
            </a:pPr>
            <a:r>
              <a:rPr lang="en-US" dirty="0"/>
              <a:t>while condition1:</a:t>
            </a:r>
          </a:p>
          <a:p>
            <a:pPr marL="0" indent="0">
              <a:buNone/>
            </a:pPr>
            <a:r>
              <a:rPr lang="en-US" dirty="0"/>
              <a:t>  …do some task</a:t>
            </a:r>
          </a:p>
          <a:p>
            <a:pPr marL="0" indent="0">
              <a:buNone/>
            </a:pPr>
            <a:r>
              <a:rPr lang="en-US" dirty="0"/>
              <a:t>     flag check to break loop before satisfy the condition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break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Or some increment to satisfy condition at one point</a:t>
            </a: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95275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item in range (or list or object)</a:t>
            </a:r>
          </a:p>
          <a:p>
            <a:pPr marL="0" indent="0">
              <a:buNone/>
            </a:pPr>
            <a:r>
              <a:rPr lang="en-US" dirty="0" smtClean="0"/>
              <a:t>           …do some operation for each item</a:t>
            </a:r>
          </a:p>
          <a:p>
            <a:r>
              <a:rPr lang="en-US" dirty="0" smtClean="0"/>
              <a:t>List = [item, item2,….</a:t>
            </a:r>
            <a:r>
              <a:rPr lang="en-US" dirty="0" err="1" smtClean="0"/>
              <a:t>itenN</a:t>
            </a:r>
            <a:r>
              <a:rPr lang="en-US" dirty="0" smtClean="0"/>
              <a:t>]</a:t>
            </a:r>
          </a:p>
          <a:p>
            <a:r>
              <a:rPr lang="en-US" dirty="0" smtClean="0"/>
              <a:t>Range(100)</a:t>
            </a:r>
          </a:p>
          <a:p>
            <a:r>
              <a:rPr lang="en-US" dirty="0" smtClean="0"/>
              <a:t>Object like string ‘Python’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82255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(not available in python) but we will do with </a:t>
            </a:r>
            <a:r>
              <a:rPr lang="en-US" dirty="0" smtClean="0"/>
              <a:t>dictionary like below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 err="1"/>
              <a:t>def</a:t>
            </a:r>
            <a:r>
              <a:rPr lang="en-CA" dirty="0"/>
              <a:t> week(</a:t>
            </a:r>
            <a:r>
              <a:rPr lang="en-CA" dirty="0" err="1"/>
              <a:t>i</a:t>
            </a:r>
            <a:r>
              <a:rPr lang="en-CA" dirty="0"/>
              <a:t>):</a:t>
            </a:r>
          </a:p>
          <a:p>
            <a:r>
              <a:rPr lang="en-CA" dirty="0"/>
              <a:t>        switcher={</a:t>
            </a:r>
          </a:p>
          <a:p>
            <a:r>
              <a:rPr lang="en-CA" dirty="0"/>
              <a:t>                0:'Sunday',</a:t>
            </a:r>
          </a:p>
          <a:p>
            <a:r>
              <a:rPr lang="en-CA" dirty="0"/>
              <a:t>                1:'Monday',</a:t>
            </a:r>
          </a:p>
          <a:p>
            <a:r>
              <a:rPr lang="en-CA" dirty="0"/>
              <a:t>                2:'Tuesday',</a:t>
            </a:r>
          </a:p>
          <a:p>
            <a:r>
              <a:rPr lang="en-CA" dirty="0"/>
              <a:t>                3:'Wednesday',</a:t>
            </a:r>
          </a:p>
          <a:p>
            <a:r>
              <a:rPr lang="en-CA" dirty="0"/>
              <a:t>                4:'Thursday',</a:t>
            </a:r>
          </a:p>
          <a:p>
            <a:r>
              <a:rPr lang="en-CA" dirty="0"/>
              <a:t>                5:'Friday',</a:t>
            </a:r>
          </a:p>
          <a:p>
            <a:r>
              <a:rPr lang="en-CA" dirty="0"/>
              <a:t>                6:'Saturday'</a:t>
            </a:r>
          </a:p>
          <a:p>
            <a:r>
              <a:rPr lang="en-CA" dirty="0"/>
              <a:t>             }</a:t>
            </a:r>
          </a:p>
          <a:p>
            <a:r>
              <a:rPr lang="en-CA" dirty="0"/>
              <a:t>         return </a:t>
            </a:r>
            <a:r>
              <a:rPr lang="en-CA" dirty="0" err="1"/>
              <a:t>switcher.get</a:t>
            </a:r>
            <a:r>
              <a:rPr lang="en-CA" dirty="0"/>
              <a:t>(</a:t>
            </a:r>
            <a:r>
              <a:rPr lang="en-CA" dirty="0" err="1"/>
              <a:t>i</a:t>
            </a:r>
            <a:r>
              <a:rPr lang="en-CA" dirty="0"/>
              <a:t>,"Invalid day of week</a:t>
            </a:r>
            <a:r>
              <a:rPr lang="en-CA" dirty="0" smtClean="0"/>
              <a:t>")</a:t>
            </a:r>
          </a:p>
          <a:p>
            <a:r>
              <a:rPr lang="en-US" dirty="0" smtClean="0"/>
              <a:t>Week(4)</a:t>
            </a:r>
          </a:p>
          <a:p>
            <a:r>
              <a:rPr lang="en-US" dirty="0" smtClean="0"/>
              <a:t>Week(7)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0955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</a:t>
            </a:r>
            <a:r>
              <a:rPr lang="en-CA" dirty="0" smtClean="0">
                <a:hlinkClick r:id="rId2"/>
              </a:rPr>
              <a:t>www.w3schools.com/python/python_operators.asp</a:t>
            </a:r>
            <a:endParaRPr lang="en-CA" dirty="0" smtClean="0"/>
          </a:p>
          <a:p>
            <a:r>
              <a:rPr lang="en-CA" dirty="0" smtClean="0">
                <a:hlinkClick r:id="rId3"/>
              </a:rPr>
              <a:t>https</a:t>
            </a:r>
            <a:r>
              <a:rPr lang="en-CA" dirty="0">
                <a:hlinkClick r:id="rId3"/>
              </a:rPr>
              <a:t>://www.python.org</a:t>
            </a:r>
            <a:r>
              <a:rPr lang="en-CA" dirty="0" smtClean="0">
                <a:hlinkClick r:id="rId3"/>
              </a:rPr>
              <a:t>/</a:t>
            </a:r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15747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Recap of last session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Variable declaration, Reassignment, Concatenate, Delete, String formatting</a:t>
            </a:r>
          </a:p>
          <a:p>
            <a:r>
              <a:rPr lang="en-CA" dirty="0" smtClean="0"/>
              <a:t>Exercise : Create New project in </a:t>
            </a:r>
            <a:r>
              <a:rPr lang="en-CA" dirty="0" err="1" smtClean="0"/>
              <a:t>PyCharm</a:t>
            </a:r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88695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 to </a:t>
            </a:r>
            <a:r>
              <a:rPr lang="en-US" dirty="0" smtClean="0"/>
              <a:t>string operations and Data Types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Float</a:t>
            </a:r>
          </a:p>
          <a:p>
            <a:r>
              <a:rPr lang="en-US" dirty="0" smtClean="0"/>
              <a:t>Bool</a:t>
            </a:r>
          </a:p>
          <a:p>
            <a:r>
              <a:rPr lang="en-US" dirty="0" smtClean="0"/>
              <a:t>List []</a:t>
            </a:r>
          </a:p>
          <a:p>
            <a:r>
              <a:rPr lang="en-US" dirty="0" smtClean="0"/>
              <a:t>Dictionary </a:t>
            </a:r>
            <a:r>
              <a:rPr lang="en-US" dirty="0" err="1" smtClean="0"/>
              <a:t>ObjDict</a:t>
            </a:r>
            <a:r>
              <a:rPr lang="en-US" dirty="0" smtClean="0"/>
              <a:t> = {</a:t>
            </a:r>
            <a:r>
              <a:rPr lang="en-US" dirty="0" err="1" smtClean="0"/>
              <a:t>key:Value</a:t>
            </a:r>
            <a:r>
              <a:rPr lang="en-US" dirty="0" smtClean="0"/>
              <a:t>,…}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40365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Operators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Operators are used to perform operations on variables and values.</a:t>
            </a:r>
          </a:p>
          <a:p>
            <a:pPr marL="0" indent="0">
              <a:buNone/>
            </a:pPr>
            <a:r>
              <a:rPr lang="en-CA" dirty="0"/>
              <a:t>Python divides the operators in the following groups:</a:t>
            </a:r>
          </a:p>
          <a:p>
            <a:r>
              <a:rPr lang="en-CA" dirty="0"/>
              <a:t>Arithmetic operators</a:t>
            </a:r>
          </a:p>
          <a:p>
            <a:r>
              <a:rPr lang="en-CA" dirty="0"/>
              <a:t>Assignment operators</a:t>
            </a:r>
          </a:p>
          <a:p>
            <a:r>
              <a:rPr lang="en-CA" dirty="0"/>
              <a:t>Comparison operators</a:t>
            </a:r>
          </a:p>
          <a:p>
            <a:r>
              <a:rPr lang="en-CA" dirty="0"/>
              <a:t>Logical operators</a:t>
            </a:r>
          </a:p>
          <a:p>
            <a:r>
              <a:rPr lang="en-CA" dirty="0"/>
              <a:t>Identity operators</a:t>
            </a:r>
          </a:p>
          <a:p>
            <a:r>
              <a:rPr lang="en-CA" dirty="0"/>
              <a:t>Membership operators</a:t>
            </a:r>
          </a:p>
          <a:p>
            <a:r>
              <a:rPr lang="en-CA" dirty="0"/>
              <a:t>Bitwise operators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24389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    Operator   Name</a:t>
            </a:r>
            <a:r>
              <a:rPr lang="en-CA" dirty="0"/>
              <a:t>	</a:t>
            </a:r>
            <a:r>
              <a:rPr lang="en-CA" dirty="0" smtClean="0"/>
              <a:t>         Example</a:t>
            </a:r>
            <a:r>
              <a:rPr lang="en-CA" dirty="0"/>
              <a:t>	</a:t>
            </a:r>
            <a:endParaRPr lang="en-CA" dirty="0" smtClean="0"/>
          </a:p>
          <a:p>
            <a:r>
              <a:rPr lang="en-CA" dirty="0" smtClean="0"/>
              <a:t>+	       Addition	         	x + y	</a:t>
            </a:r>
          </a:p>
          <a:p>
            <a:r>
              <a:rPr lang="en-CA" dirty="0" smtClean="0"/>
              <a:t>-</a:t>
            </a:r>
            <a:r>
              <a:rPr lang="en-CA" dirty="0"/>
              <a:t>	</a:t>
            </a:r>
            <a:r>
              <a:rPr lang="en-CA" dirty="0" smtClean="0"/>
              <a:t>             Subtraction</a:t>
            </a:r>
            <a:r>
              <a:rPr lang="en-CA" dirty="0"/>
              <a:t>	</a:t>
            </a:r>
            <a:r>
              <a:rPr lang="en-CA" dirty="0" smtClean="0"/>
              <a:t>  	x </a:t>
            </a:r>
            <a:r>
              <a:rPr lang="en-CA" dirty="0"/>
              <a:t>- y	</a:t>
            </a:r>
          </a:p>
          <a:p>
            <a:r>
              <a:rPr lang="en-CA" dirty="0"/>
              <a:t>*	</a:t>
            </a:r>
            <a:r>
              <a:rPr lang="en-CA" dirty="0" smtClean="0"/>
              <a:t>		Multiplication 	x </a:t>
            </a:r>
            <a:r>
              <a:rPr lang="en-CA" dirty="0"/>
              <a:t>* y	</a:t>
            </a:r>
          </a:p>
          <a:p>
            <a:r>
              <a:rPr lang="en-CA" dirty="0"/>
              <a:t>/	</a:t>
            </a:r>
            <a:r>
              <a:rPr lang="en-CA" dirty="0" smtClean="0"/>
              <a:t>	Division</a:t>
            </a:r>
            <a:r>
              <a:rPr lang="en-CA" dirty="0"/>
              <a:t>	</a:t>
            </a:r>
            <a:r>
              <a:rPr lang="en-CA" dirty="0" smtClean="0"/>
              <a:t>	  	x </a:t>
            </a:r>
            <a:r>
              <a:rPr lang="en-CA" dirty="0"/>
              <a:t>/ y	</a:t>
            </a:r>
          </a:p>
          <a:p>
            <a:r>
              <a:rPr lang="en-CA" dirty="0"/>
              <a:t>%	</a:t>
            </a:r>
            <a:r>
              <a:rPr lang="en-CA" dirty="0" smtClean="0"/>
              <a:t>	Modulus</a:t>
            </a:r>
            <a:r>
              <a:rPr lang="en-CA" dirty="0"/>
              <a:t>	</a:t>
            </a:r>
            <a:r>
              <a:rPr lang="en-CA" dirty="0" smtClean="0"/>
              <a:t>	 	x </a:t>
            </a:r>
            <a:r>
              <a:rPr lang="en-CA" dirty="0"/>
              <a:t>% y	</a:t>
            </a:r>
          </a:p>
          <a:p>
            <a:r>
              <a:rPr lang="en-CA" dirty="0"/>
              <a:t>**	</a:t>
            </a:r>
            <a:r>
              <a:rPr lang="en-CA" dirty="0" smtClean="0"/>
              <a:t>	Exponentiation</a:t>
            </a:r>
            <a:r>
              <a:rPr lang="en-CA" dirty="0"/>
              <a:t>	x ** y	</a:t>
            </a:r>
          </a:p>
          <a:p>
            <a:r>
              <a:rPr lang="en-CA" dirty="0"/>
              <a:t>//	</a:t>
            </a:r>
            <a:r>
              <a:rPr lang="en-CA" dirty="0" smtClean="0"/>
              <a:t>  	Floor </a:t>
            </a:r>
            <a:r>
              <a:rPr lang="en-CA" dirty="0"/>
              <a:t>division	x </a:t>
            </a:r>
            <a:r>
              <a:rPr lang="en-CA" dirty="0" smtClean="0"/>
              <a:t> 	// </a:t>
            </a:r>
            <a:r>
              <a:rPr lang="en-CA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608030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Operator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Operator	Example	Same </a:t>
            </a:r>
            <a:r>
              <a:rPr lang="en-CA" dirty="0" smtClean="0"/>
              <a:t>As</a:t>
            </a:r>
          </a:p>
          <a:p>
            <a:r>
              <a:rPr lang="en-CA" dirty="0" smtClean="0"/>
              <a:t>=		x = 5		x = 5	</a:t>
            </a:r>
          </a:p>
          <a:p>
            <a:r>
              <a:rPr lang="en-CA" dirty="0" smtClean="0"/>
              <a:t>+=</a:t>
            </a:r>
            <a:r>
              <a:rPr lang="en-CA" dirty="0"/>
              <a:t>	x += 3	</a:t>
            </a:r>
            <a:r>
              <a:rPr lang="en-CA" dirty="0" smtClean="0"/>
              <a:t>	x </a:t>
            </a:r>
            <a:r>
              <a:rPr lang="en-CA" dirty="0"/>
              <a:t>= x + 3	</a:t>
            </a:r>
          </a:p>
          <a:p>
            <a:r>
              <a:rPr lang="en-CA" dirty="0"/>
              <a:t>-=	x -= 3	</a:t>
            </a:r>
            <a:r>
              <a:rPr lang="en-CA" dirty="0" smtClean="0"/>
              <a:t>	x </a:t>
            </a:r>
            <a:r>
              <a:rPr lang="en-CA" dirty="0"/>
              <a:t>= x - 3	</a:t>
            </a:r>
          </a:p>
          <a:p>
            <a:r>
              <a:rPr lang="en-CA" dirty="0"/>
              <a:t>*=	x *= 3	</a:t>
            </a:r>
            <a:r>
              <a:rPr lang="en-CA" dirty="0" smtClean="0"/>
              <a:t>	x </a:t>
            </a:r>
            <a:r>
              <a:rPr lang="en-CA" dirty="0"/>
              <a:t>= x * 3	</a:t>
            </a:r>
          </a:p>
          <a:p>
            <a:r>
              <a:rPr lang="en-CA" dirty="0"/>
              <a:t>/=	x /= 3	</a:t>
            </a:r>
            <a:r>
              <a:rPr lang="en-CA" dirty="0" smtClean="0"/>
              <a:t>	x </a:t>
            </a:r>
            <a:r>
              <a:rPr lang="en-CA" dirty="0"/>
              <a:t>= x / 3	</a:t>
            </a:r>
          </a:p>
          <a:p>
            <a:r>
              <a:rPr lang="en-CA" dirty="0"/>
              <a:t>%=	x %= 3	</a:t>
            </a:r>
            <a:r>
              <a:rPr lang="en-CA" dirty="0" smtClean="0"/>
              <a:t>	x </a:t>
            </a:r>
            <a:r>
              <a:rPr lang="en-CA" dirty="0"/>
              <a:t>= x % 3	</a:t>
            </a:r>
          </a:p>
          <a:p>
            <a:r>
              <a:rPr lang="en-CA" dirty="0"/>
              <a:t>//=	x //= </a:t>
            </a:r>
            <a:r>
              <a:rPr lang="en-CA" dirty="0" smtClean="0"/>
              <a:t>3	</a:t>
            </a:r>
            <a:r>
              <a:rPr lang="en-CA" dirty="0"/>
              <a:t>	x = x // 3	</a:t>
            </a:r>
          </a:p>
          <a:p>
            <a:r>
              <a:rPr lang="en-CA" dirty="0"/>
              <a:t>**=	x **= </a:t>
            </a:r>
            <a:r>
              <a:rPr lang="en-CA" dirty="0" smtClean="0"/>
              <a:t>3	</a:t>
            </a:r>
            <a:r>
              <a:rPr lang="en-CA" dirty="0"/>
              <a:t>	x = x ** 3	</a:t>
            </a:r>
          </a:p>
        </p:txBody>
      </p:sp>
    </p:spTree>
    <p:extLst>
      <p:ext uri="{BB962C8B-B14F-4D97-AF65-F5344CB8AC3E}">
        <p14:creationId xmlns:p14="http://schemas.microsoft.com/office/powerpoint/2010/main" val="1208230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Operator	Name	Example	</a:t>
            </a:r>
          </a:p>
          <a:p>
            <a:r>
              <a:rPr lang="en-CA" dirty="0"/>
              <a:t>==	Equal	x == y	</a:t>
            </a:r>
          </a:p>
          <a:p>
            <a:r>
              <a:rPr lang="en-CA" dirty="0"/>
              <a:t>!=	Not equal	x != y	</a:t>
            </a:r>
          </a:p>
          <a:p>
            <a:r>
              <a:rPr lang="en-CA" dirty="0"/>
              <a:t>&gt;	Greater than	x &gt; y	</a:t>
            </a:r>
          </a:p>
          <a:p>
            <a:r>
              <a:rPr lang="en-CA" dirty="0"/>
              <a:t>&lt;	Less than	x &lt; y	</a:t>
            </a:r>
          </a:p>
          <a:p>
            <a:r>
              <a:rPr lang="en-CA" dirty="0"/>
              <a:t>&gt;=	Greater than or equal to	x &gt;= y	</a:t>
            </a:r>
          </a:p>
          <a:p>
            <a:r>
              <a:rPr lang="en-CA" dirty="0"/>
              <a:t>&lt;=	Less than or equal to	x &lt;= y</a:t>
            </a:r>
          </a:p>
        </p:txBody>
      </p:sp>
    </p:spTree>
    <p:extLst>
      <p:ext uri="{BB962C8B-B14F-4D97-AF65-F5344CB8AC3E}">
        <p14:creationId xmlns:p14="http://schemas.microsoft.com/office/powerpoint/2010/main" val="1968905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591132" cy="3880773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   Operator</a:t>
            </a:r>
            <a:r>
              <a:rPr lang="en-CA" dirty="0"/>
              <a:t>	Description	</a:t>
            </a:r>
            <a:r>
              <a:rPr lang="en-CA" dirty="0" smtClean="0"/>
              <a:t>										Example</a:t>
            </a:r>
            <a:r>
              <a:rPr lang="en-CA" dirty="0"/>
              <a:t>	</a:t>
            </a:r>
          </a:p>
          <a:p>
            <a:r>
              <a:rPr lang="en-CA" dirty="0"/>
              <a:t>and 	</a:t>
            </a:r>
            <a:r>
              <a:rPr lang="en-CA" dirty="0" smtClean="0"/>
              <a:t>  	Returns </a:t>
            </a:r>
            <a:r>
              <a:rPr lang="en-CA" dirty="0"/>
              <a:t>True if both statements are true	</a:t>
            </a:r>
            <a:r>
              <a:rPr lang="en-CA" dirty="0" smtClean="0"/>
              <a:t>			x </a:t>
            </a:r>
            <a:r>
              <a:rPr lang="en-CA" dirty="0"/>
              <a:t>&lt; 5 and  x &lt; 10	</a:t>
            </a:r>
          </a:p>
          <a:p>
            <a:r>
              <a:rPr lang="en-CA" dirty="0"/>
              <a:t>or	</a:t>
            </a:r>
            <a:r>
              <a:rPr lang="en-CA" dirty="0" smtClean="0"/>
              <a:t>	Returns </a:t>
            </a:r>
            <a:r>
              <a:rPr lang="en-CA" dirty="0"/>
              <a:t>True if one of the statements is true	</a:t>
            </a:r>
            <a:r>
              <a:rPr lang="en-CA" dirty="0" smtClean="0"/>
              <a:t>			x </a:t>
            </a:r>
            <a:r>
              <a:rPr lang="en-CA" dirty="0"/>
              <a:t>&lt; 5 or x &lt; 4	</a:t>
            </a:r>
          </a:p>
          <a:p>
            <a:r>
              <a:rPr lang="en-CA" dirty="0"/>
              <a:t>not	</a:t>
            </a:r>
            <a:r>
              <a:rPr lang="en-CA" dirty="0" smtClean="0"/>
              <a:t>	Reverse </a:t>
            </a:r>
            <a:r>
              <a:rPr lang="en-CA" dirty="0"/>
              <a:t>the result, returns False if the result is true	</a:t>
            </a:r>
            <a:r>
              <a:rPr lang="en-CA" dirty="0" smtClean="0"/>
              <a:t>  not(x </a:t>
            </a:r>
            <a:r>
              <a:rPr lang="en-CA" dirty="0"/>
              <a:t>&lt; 5 and x &lt; 10)</a:t>
            </a:r>
          </a:p>
        </p:txBody>
      </p:sp>
    </p:spTree>
    <p:extLst>
      <p:ext uri="{BB962C8B-B14F-4D97-AF65-F5344CB8AC3E}">
        <p14:creationId xmlns:p14="http://schemas.microsoft.com/office/powerpoint/2010/main" val="1358732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 and Loops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82114"/>
            <a:ext cx="8596668" cy="5265821"/>
          </a:xfrm>
        </p:spPr>
        <p:txBody>
          <a:bodyPr>
            <a:normAutofit/>
          </a:bodyPr>
          <a:lstStyle/>
          <a:p>
            <a:r>
              <a:rPr lang="en-US" dirty="0" smtClean="0"/>
              <a:t>If…</a:t>
            </a:r>
            <a:r>
              <a:rPr lang="en-US" dirty="0" err="1" smtClean="0"/>
              <a:t>elif</a:t>
            </a:r>
            <a:r>
              <a:rPr lang="en-US" dirty="0" smtClean="0"/>
              <a:t>…else</a:t>
            </a:r>
          </a:p>
          <a:p>
            <a:pPr marL="0" indent="0">
              <a:buNone/>
            </a:pPr>
            <a:r>
              <a:rPr lang="en-CA" dirty="0" smtClean="0"/>
              <a:t>if condition1: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  </a:t>
            </a:r>
            <a:r>
              <a:rPr lang="en-CA" dirty="0" smtClean="0"/>
              <a:t>..do task1</a:t>
            </a:r>
            <a:endParaRPr lang="en-CA" dirty="0"/>
          </a:p>
          <a:p>
            <a:pPr marL="0" indent="0">
              <a:buNone/>
            </a:pPr>
            <a:r>
              <a:rPr lang="en-CA" dirty="0" err="1"/>
              <a:t>elif</a:t>
            </a:r>
            <a:r>
              <a:rPr lang="en-CA" dirty="0"/>
              <a:t> </a:t>
            </a:r>
            <a:r>
              <a:rPr lang="en-CA" dirty="0" smtClean="0"/>
              <a:t>condition2: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  </a:t>
            </a:r>
            <a:r>
              <a:rPr lang="en-CA" dirty="0" smtClean="0"/>
              <a:t>..do task2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else</a:t>
            </a:r>
            <a:r>
              <a:rPr lang="en-CA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  .. Do default task</a:t>
            </a:r>
            <a:endParaRPr lang="en-CA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958350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</TotalTime>
  <Words>281</Words>
  <Application>Microsoft Office PowerPoint</Application>
  <PresentationFormat>Widescreen</PresentationFormat>
  <Paragraphs>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Python Programming</vt:lpstr>
      <vt:lpstr>Recap of last session</vt:lpstr>
      <vt:lpstr>Continue to string operations and Data Types</vt:lpstr>
      <vt:lpstr>Python Operators</vt:lpstr>
      <vt:lpstr>Arithmetic Operators</vt:lpstr>
      <vt:lpstr>Assignment Operator</vt:lpstr>
      <vt:lpstr>Comparison Operator</vt:lpstr>
      <vt:lpstr>Logical Operator</vt:lpstr>
      <vt:lpstr>Conditions and Loops</vt:lpstr>
      <vt:lpstr>While Loop</vt:lpstr>
      <vt:lpstr>For Loop</vt:lpstr>
      <vt:lpstr>Switch (not available in python) but we will do with dictionary like below</vt:lpstr>
      <vt:lpstr>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Hetal Patel</dc:creator>
  <cp:lastModifiedBy>Windows User</cp:lastModifiedBy>
  <cp:revision>21</cp:revision>
  <dcterms:created xsi:type="dcterms:W3CDTF">2020-04-14T16:26:59Z</dcterms:created>
  <dcterms:modified xsi:type="dcterms:W3CDTF">2020-04-15T04:16:36Z</dcterms:modified>
</cp:coreProperties>
</file>